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4427200" cy="10464800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rigente" initials="D" lastIdx="2" clrIdx="0">
    <p:extLst>
      <p:ext uri="{19B8F6BF-5375-455C-9EA6-DF929625EA0E}">
        <p15:presenceInfo xmlns:p15="http://schemas.microsoft.com/office/powerpoint/2012/main" userId="S-1-5-21-518881407-2335805940-650351345-11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3F63"/>
    <a:srgbClr val="E4E40A"/>
    <a:srgbClr val="ED7E33"/>
    <a:srgbClr val="5FB3E7"/>
    <a:srgbClr val="F1F555"/>
    <a:srgbClr val="FFC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9" autoAdjust="0"/>
  </p:normalViewPr>
  <p:slideViewPr>
    <p:cSldViewPr>
      <p:cViewPr varScale="1">
        <p:scale>
          <a:sx n="54" d="100"/>
          <a:sy n="54" d="100"/>
        </p:scale>
        <p:origin x="14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82040" y="3244088"/>
            <a:ext cx="12263120" cy="21976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64080" y="5860288"/>
            <a:ext cx="10099040" cy="261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1360" y="2406904"/>
            <a:ext cx="6275832" cy="69067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430008" y="2406904"/>
            <a:ext cx="6275832" cy="69067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4084" y="316674"/>
            <a:ext cx="1195903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1360" y="2406904"/>
            <a:ext cx="12984480" cy="69067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05248" y="9732264"/>
            <a:ext cx="4616704" cy="523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1360" y="9732264"/>
            <a:ext cx="3318256" cy="523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87584" y="9732264"/>
            <a:ext cx="3318256" cy="523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9859924" y="4555845"/>
            <a:ext cx="4262755" cy="674370"/>
          </a:xfrm>
          <a:custGeom>
            <a:avLst/>
            <a:gdLst/>
            <a:ahLst/>
            <a:cxnLst/>
            <a:rect l="l" t="t" r="r" b="b"/>
            <a:pathLst>
              <a:path w="4262755" h="674370">
                <a:moveTo>
                  <a:pt x="0" y="0"/>
                </a:moveTo>
                <a:lnTo>
                  <a:pt x="4262202" y="0"/>
                </a:lnTo>
                <a:lnTo>
                  <a:pt x="4262202" y="674001"/>
                </a:lnTo>
                <a:lnTo>
                  <a:pt x="0" y="6740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9DC3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8661399" y="1668892"/>
            <a:ext cx="1251737" cy="6992508"/>
          </a:xfrm>
          <a:custGeom>
            <a:avLst/>
            <a:gdLst/>
            <a:ahLst/>
            <a:cxnLst/>
            <a:rect l="l" t="t" r="r" b="b"/>
            <a:pathLst>
              <a:path w="1477009" h="7056120">
                <a:moveTo>
                  <a:pt x="15230" y="0"/>
                </a:moveTo>
                <a:lnTo>
                  <a:pt x="49212" y="34306"/>
                </a:lnTo>
                <a:lnTo>
                  <a:pt x="82795" y="68858"/>
                </a:lnTo>
                <a:lnTo>
                  <a:pt x="115977" y="103652"/>
                </a:lnTo>
                <a:lnTo>
                  <a:pt x="148760" y="138686"/>
                </a:lnTo>
                <a:lnTo>
                  <a:pt x="181144" y="173957"/>
                </a:lnTo>
                <a:lnTo>
                  <a:pt x="213127" y="209462"/>
                </a:lnTo>
                <a:lnTo>
                  <a:pt x="244711" y="245198"/>
                </a:lnTo>
                <a:lnTo>
                  <a:pt x="275895" y="281162"/>
                </a:lnTo>
                <a:lnTo>
                  <a:pt x="306679" y="317351"/>
                </a:lnTo>
                <a:lnTo>
                  <a:pt x="337063" y="353762"/>
                </a:lnTo>
                <a:lnTo>
                  <a:pt x="367047" y="390392"/>
                </a:lnTo>
                <a:lnTo>
                  <a:pt x="396632" y="427239"/>
                </a:lnTo>
                <a:lnTo>
                  <a:pt x="425817" y="464300"/>
                </a:lnTo>
                <a:lnTo>
                  <a:pt x="454602" y="501571"/>
                </a:lnTo>
                <a:lnTo>
                  <a:pt x="482987" y="539050"/>
                </a:lnTo>
                <a:lnTo>
                  <a:pt x="510973" y="576734"/>
                </a:lnTo>
                <a:lnTo>
                  <a:pt x="538559" y="614620"/>
                </a:lnTo>
                <a:lnTo>
                  <a:pt x="565744" y="652704"/>
                </a:lnTo>
                <a:lnTo>
                  <a:pt x="592531" y="690985"/>
                </a:lnTo>
                <a:lnTo>
                  <a:pt x="618917" y="729459"/>
                </a:lnTo>
                <a:lnTo>
                  <a:pt x="644903" y="768123"/>
                </a:lnTo>
                <a:lnTo>
                  <a:pt x="670490" y="806975"/>
                </a:lnTo>
                <a:lnTo>
                  <a:pt x="695677" y="846011"/>
                </a:lnTo>
                <a:lnTo>
                  <a:pt x="720464" y="885229"/>
                </a:lnTo>
                <a:lnTo>
                  <a:pt x="744852" y="924625"/>
                </a:lnTo>
                <a:lnTo>
                  <a:pt x="768839" y="964197"/>
                </a:lnTo>
                <a:lnTo>
                  <a:pt x="792427" y="1003942"/>
                </a:lnTo>
                <a:lnTo>
                  <a:pt x="815615" y="1043857"/>
                </a:lnTo>
                <a:lnTo>
                  <a:pt x="838403" y="1083939"/>
                </a:lnTo>
                <a:lnTo>
                  <a:pt x="860792" y="1124186"/>
                </a:lnTo>
                <a:lnTo>
                  <a:pt x="882780" y="1164593"/>
                </a:lnTo>
                <a:lnTo>
                  <a:pt x="904369" y="1205159"/>
                </a:lnTo>
                <a:lnTo>
                  <a:pt x="925558" y="1245880"/>
                </a:lnTo>
                <a:lnTo>
                  <a:pt x="946347" y="1286754"/>
                </a:lnTo>
                <a:lnTo>
                  <a:pt x="966737" y="1327777"/>
                </a:lnTo>
                <a:lnTo>
                  <a:pt x="986726" y="1368947"/>
                </a:lnTo>
                <a:lnTo>
                  <a:pt x="1006316" y="1410261"/>
                </a:lnTo>
                <a:lnTo>
                  <a:pt x="1025506" y="1451716"/>
                </a:lnTo>
                <a:lnTo>
                  <a:pt x="1044297" y="1493309"/>
                </a:lnTo>
                <a:lnTo>
                  <a:pt x="1062687" y="1535037"/>
                </a:lnTo>
                <a:lnTo>
                  <a:pt x="1080678" y="1576897"/>
                </a:lnTo>
                <a:lnTo>
                  <a:pt x="1098269" y="1618886"/>
                </a:lnTo>
                <a:lnTo>
                  <a:pt x="1115460" y="1661002"/>
                </a:lnTo>
                <a:lnTo>
                  <a:pt x="1132251" y="1703241"/>
                </a:lnTo>
                <a:lnTo>
                  <a:pt x="1148643" y="1745601"/>
                </a:lnTo>
                <a:lnTo>
                  <a:pt x="1164634" y="1788078"/>
                </a:lnTo>
                <a:lnTo>
                  <a:pt x="1180226" y="1830670"/>
                </a:lnTo>
                <a:lnTo>
                  <a:pt x="1195418" y="1873374"/>
                </a:lnTo>
                <a:lnTo>
                  <a:pt x="1210211" y="1916187"/>
                </a:lnTo>
                <a:lnTo>
                  <a:pt x="1224603" y="1959106"/>
                </a:lnTo>
                <a:lnTo>
                  <a:pt x="1238596" y="2002129"/>
                </a:lnTo>
                <a:lnTo>
                  <a:pt x="1252189" y="2045251"/>
                </a:lnTo>
                <a:lnTo>
                  <a:pt x="1265382" y="2088471"/>
                </a:lnTo>
                <a:lnTo>
                  <a:pt x="1278176" y="2131785"/>
                </a:lnTo>
                <a:lnTo>
                  <a:pt x="1290569" y="2175191"/>
                </a:lnTo>
                <a:lnTo>
                  <a:pt x="1302563" y="2218685"/>
                </a:lnTo>
                <a:lnTo>
                  <a:pt x="1314157" y="2262265"/>
                </a:lnTo>
                <a:lnTo>
                  <a:pt x="1325351" y="2305928"/>
                </a:lnTo>
                <a:lnTo>
                  <a:pt x="1336146" y="2349670"/>
                </a:lnTo>
                <a:lnTo>
                  <a:pt x="1346540" y="2393490"/>
                </a:lnTo>
                <a:lnTo>
                  <a:pt x="1356535" y="2437384"/>
                </a:lnTo>
                <a:lnTo>
                  <a:pt x="1366130" y="2481349"/>
                </a:lnTo>
                <a:lnTo>
                  <a:pt x="1375325" y="2525382"/>
                </a:lnTo>
                <a:lnTo>
                  <a:pt x="1384121" y="2569481"/>
                </a:lnTo>
                <a:lnTo>
                  <a:pt x="1392516" y="2613642"/>
                </a:lnTo>
                <a:lnTo>
                  <a:pt x="1400512" y="2657862"/>
                </a:lnTo>
                <a:lnTo>
                  <a:pt x="1408108" y="2702139"/>
                </a:lnTo>
                <a:lnTo>
                  <a:pt x="1415305" y="2746470"/>
                </a:lnTo>
                <a:lnTo>
                  <a:pt x="1422101" y="2790852"/>
                </a:lnTo>
                <a:lnTo>
                  <a:pt x="1428498" y="2835282"/>
                </a:lnTo>
                <a:lnTo>
                  <a:pt x="1434495" y="2879757"/>
                </a:lnTo>
                <a:lnTo>
                  <a:pt x="1440092" y="2924274"/>
                </a:lnTo>
                <a:lnTo>
                  <a:pt x="1445289" y="2968830"/>
                </a:lnTo>
                <a:lnTo>
                  <a:pt x="1450087" y="3013422"/>
                </a:lnTo>
                <a:lnTo>
                  <a:pt x="1454484" y="3058048"/>
                </a:lnTo>
                <a:lnTo>
                  <a:pt x="1458482" y="3102705"/>
                </a:lnTo>
                <a:lnTo>
                  <a:pt x="1462080" y="3147389"/>
                </a:lnTo>
                <a:lnTo>
                  <a:pt x="1465279" y="3192097"/>
                </a:lnTo>
                <a:lnTo>
                  <a:pt x="1468077" y="3236828"/>
                </a:lnTo>
                <a:lnTo>
                  <a:pt x="1470476" y="3281577"/>
                </a:lnTo>
                <a:lnTo>
                  <a:pt x="1472475" y="3326343"/>
                </a:lnTo>
                <a:lnTo>
                  <a:pt x="1474074" y="3371121"/>
                </a:lnTo>
                <a:lnTo>
                  <a:pt x="1475273" y="3415910"/>
                </a:lnTo>
                <a:lnTo>
                  <a:pt x="1476073" y="3460705"/>
                </a:lnTo>
                <a:lnTo>
                  <a:pt x="1476473" y="3505506"/>
                </a:lnTo>
                <a:lnTo>
                  <a:pt x="1476473" y="3550307"/>
                </a:lnTo>
                <a:lnTo>
                  <a:pt x="1476073" y="3595108"/>
                </a:lnTo>
                <a:lnTo>
                  <a:pt x="1475273" y="3639903"/>
                </a:lnTo>
                <a:lnTo>
                  <a:pt x="1474074" y="3684692"/>
                </a:lnTo>
                <a:lnTo>
                  <a:pt x="1472475" y="3729470"/>
                </a:lnTo>
                <a:lnTo>
                  <a:pt x="1470476" y="3774236"/>
                </a:lnTo>
                <a:lnTo>
                  <a:pt x="1468077" y="3818985"/>
                </a:lnTo>
                <a:lnTo>
                  <a:pt x="1465279" y="3863716"/>
                </a:lnTo>
                <a:lnTo>
                  <a:pt x="1462080" y="3908424"/>
                </a:lnTo>
                <a:lnTo>
                  <a:pt x="1458482" y="3953108"/>
                </a:lnTo>
                <a:lnTo>
                  <a:pt x="1454484" y="3997765"/>
                </a:lnTo>
                <a:lnTo>
                  <a:pt x="1450087" y="4042391"/>
                </a:lnTo>
                <a:lnTo>
                  <a:pt x="1445289" y="4086983"/>
                </a:lnTo>
                <a:lnTo>
                  <a:pt x="1440092" y="4131539"/>
                </a:lnTo>
                <a:lnTo>
                  <a:pt x="1434495" y="4176056"/>
                </a:lnTo>
                <a:lnTo>
                  <a:pt x="1428498" y="4220531"/>
                </a:lnTo>
                <a:lnTo>
                  <a:pt x="1422101" y="4264961"/>
                </a:lnTo>
                <a:lnTo>
                  <a:pt x="1415305" y="4309343"/>
                </a:lnTo>
                <a:lnTo>
                  <a:pt x="1408108" y="4353674"/>
                </a:lnTo>
                <a:lnTo>
                  <a:pt x="1400512" y="4397951"/>
                </a:lnTo>
                <a:lnTo>
                  <a:pt x="1392516" y="4442171"/>
                </a:lnTo>
                <a:lnTo>
                  <a:pt x="1384121" y="4486332"/>
                </a:lnTo>
                <a:lnTo>
                  <a:pt x="1375325" y="4530431"/>
                </a:lnTo>
                <a:lnTo>
                  <a:pt x="1366130" y="4574464"/>
                </a:lnTo>
                <a:lnTo>
                  <a:pt x="1356535" y="4618429"/>
                </a:lnTo>
                <a:lnTo>
                  <a:pt x="1346540" y="4662323"/>
                </a:lnTo>
                <a:lnTo>
                  <a:pt x="1336146" y="4706143"/>
                </a:lnTo>
                <a:lnTo>
                  <a:pt x="1325351" y="4749885"/>
                </a:lnTo>
                <a:lnTo>
                  <a:pt x="1314157" y="4793548"/>
                </a:lnTo>
                <a:lnTo>
                  <a:pt x="1302563" y="4837128"/>
                </a:lnTo>
                <a:lnTo>
                  <a:pt x="1290569" y="4880622"/>
                </a:lnTo>
                <a:lnTo>
                  <a:pt x="1278176" y="4924028"/>
                </a:lnTo>
                <a:lnTo>
                  <a:pt x="1265382" y="4967342"/>
                </a:lnTo>
                <a:lnTo>
                  <a:pt x="1252189" y="5010562"/>
                </a:lnTo>
                <a:lnTo>
                  <a:pt x="1238596" y="5053684"/>
                </a:lnTo>
                <a:lnTo>
                  <a:pt x="1224603" y="5096707"/>
                </a:lnTo>
                <a:lnTo>
                  <a:pt x="1210211" y="5139626"/>
                </a:lnTo>
                <a:lnTo>
                  <a:pt x="1195418" y="5182439"/>
                </a:lnTo>
                <a:lnTo>
                  <a:pt x="1180226" y="5225143"/>
                </a:lnTo>
                <a:lnTo>
                  <a:pt x="1164634" y="5267735"/>
                </a:lnTo>
                <a:lnTo>
                  <a:pt x="1148643" y="5310212"/>
                </a:lnTo>
                <a:lnTo>
                  <a:pt x="1132251" y="5352572"/>
                </a:lnTo>
                <a:lnTo>
                  <a:pt x="1115460" y="5394811"/>
                </a:lnTo>
                <a:lnTo>
                  <a:pt x="1098269" y="5436927"/>
                </a:lnTo>
                <a:lnTo>
                  <a:pt x="1080678" y="5478916"/>
                </a:lnTo>
                <a:lnTo>
                  <a:pt x="1062687" y="5520776"/>
                </a:lnTo>
                <a:lnTo>
                  <a:pt x="1044297" y="5562504"/>
                </a:lnTo>
                <a:lnTo>
                  <a:pt x="1025506" y="5604097"/>
                </a:lnTo>
                <a:lnTo>
                  <a:pt x="1006316" y="5645552"/>
                </a:lnTo>
                <a:lnTo>
                  <a:pt x="986726" y="5686866"/>
                </a:lnTo>
                <a:lnTo>
                  <a:pt x="966737" y="5728036"/>
                </a:lnTo>
                <a:lnTo>
                  <a:pt x="946347" y="5769059"/>
                </a:lnTo>
                <a:lnTo>
                  <a:pt x="925558" y="5809933"/>
                </a:lnTo>
                <a:lnTo>
                  <a:pt x="904369" y="5850654"/>
                </a:lnTo>
                <a:lnTo>
                  <a:pt x="882780" y="5891220"/>
                </a:lnTo>
                <a:lnTo>
                  <a:pt x="860792" y="5931627"/>
                </a:lnTo>
                <a:lnTo>
                  <a:pt x="838403" y="5971874"/>
                </a:lnTo>
                <a:lnTo>
                  <a:pt x="815615" y="6011956"/>
                </a:lnTo>
                <a:lnTo>
                  <a:pt x="792427" y="6051871"/>
                </a:lnTo>
                <a:lnTo>
                  <a:pt x="768839" y="6091616"/>
                </a:lnTo>
                <a:lnTo>
                  <a:pt x="744852" y="6131188"/>
                </a:lnTo>
                <a:lnTo>
                  <a:pt x="720464" y="6170584"/>
                </a:lnTo>
                <a:lnTo>
                  <a:pt x="695677" y="6209802"/>
                </a:lnTo>
                <a:lnTo>
                  <a:pt x="670490" y="6248838"/>
                </a:lnTo>
                <a:lnTo>
                  <a:pt x="644903" y="6287690"/>
                </a:lnTo>
                <a:lnTo>
                  <a:pt x="618917" y="6326354"/>
                </a:lnTo>
                <a:lnTo>
                  <a:pt x="592531" y="6364828"/>
                </a:lnTo>
                <a:lnTo>
                  <a:pt x="565744" y="6403109"/>
                </a:lnTo>
                <a:lnTo>
                  <a:pt x="538559" y="6441193"/>
                </a:lnTo>
                <a:lnTo>
                  <a:pt x="510973" y="6479079"/>
                </a:lnTo>
                <a:lnTo>
                  <a:pt x="482987" y="6516763"/>
                </a:lnTo>
                <a:lnTo>
                  <a:pt x="454602" y="6554242"/>
                </a:lnTo>
                <a:lnTo>
                  <a:pt x="425817" y="6591513"/>
                </a:lnTo>
                <a:lnTo>
                  <a:pt x="396632" y="6628574"/>
                </a:lnTo>
                <a:lnTo>
                  <a:pt x="367047" y="6665421"/>
                </a:lnTo>
                <a:lnTo>
                  <a:pt x="337063" y="6702051"/>
                </a:lnTo>
                <a:lnTo>
                  <a:pt x="306679" y="6738462"/>
                </a:lnTo>
                <a:lnTo>
                  <a:pt x="275895" y="6774651"/>
                </a:lnTo>
                <a:lnTo>
                  <a:pt x="244711" y="6810615"/>
                </a:lnTo>
                <a:lnTo>
                  <a:pt x="213127" y="6846351"/>
                </a:lnTo>
                <a:lnTo>
                  <a:pt x="181144" y="6881856"/>
                </a:lnTo>
                <a:lnTo>
                  <a:pt x="148760" y="6917127"/>
                </a:lnTo>
                <a:lnTo>
                  <a:pt x="115977" y="6952161"/>
                </a:lnTo>
                <a:lnTo>
                  <a:pt x="82795" y="6986955"/>
                </a:lnTo>
                <a:lnTo>
                  <a:pt x="49212" y="7021507"/>
                </a:lnTo>
                <a:lnTo>
                  <a:pt x="15230" y="7055814"/>
                </a:lnTo>
                <a:lnTo>
                  <a:pt x="0" y="7040574"/>
                </a:lnTo>
                <a:lnTo>
                  <a:pt x="34034" y="7006214"/>
                </a:lnTo>
                <a:lnTo>
                  <a:pt x="67665" y="6971607"/>
                </a:lnTo>
                <a:lnTo>
                  <a:pt x="100894" y="6936755"/>
                </a:lnTo>
                <a:lnTo>
                  <a:pt x="133720" y="6901662"/>
                </a:lnTo>
                <a:lnTo>
                  <a:pt x="166143" y="6866331"/>
                </a:lnTo>
                <a:lnTo>
                  <a:pt x="198164" y="6830764"/>
                </a:lnTo>
                <a:lnTo>
                  <a:pt x="229781" y="6794965"/>
                </a:lnTo>
                <a:lnTo>
                  <a:pt x="260996" y="6758936"/>
                </a:lnTo>
                <a:lnTo>
                  <a:pt x="291808" y="6722680"/>
                </a:lnTo>
                <a:lnTo>
                  <a:pt x="322218" y="6686200"/>
                </a:lnTo>
                <a:lnTo>
                  <a:pt x="352224" y="6649500"/>
                </a:lnTo>
                <a:lnTo>
                  <a:pt x="381828" y="6612582"/>
                </a:lnTo>
                <a:lnTo>
                  <a:pt x="411029" y="6575449"/>
                </a:lnTo>
                <a:lnTo>
                  <a:pt x="439827" y="6538104"/>
                </a:lnTo>
                <a:lnTo>
                  <a:pt x="468223" y="6500550"/>
                </a:lnTo>
                <a:lnTo>
                  <a:pt x="496215" y="6462789"/>
                </a:lnTo>
                <a:lnTo>
                  <a:pt x="523805" y="6424826"/>
                </a:lnTo>
                <a:lnTo>
                  <a:pt x="550992" y="6386663"/>
                </a:lnTo>
                <a:lnTo>
                  <a:pt x="577777" y="6348302"/>
                </a:lnTo>
                <a:lnTo>
                  <a:pt x="604158" y="6309747"/>
                </a:lnTo>
                <a:lnTo>
                  <a:pt x="630137" y="6271000"/>
                </a:lnTo>
                <a:lnTo>
                  <a:pt x="655713" y="6232065"/>
                </a:lnTo>
                <a:lnTo>
                  <a:pt x="680886" y="6192945"/>
                </a:lnTo>
                <a:lnTo>
                  <a:pt x="705657" y="6153642"/>
                </a:lnTo>
                <a:lnTo>
                  <a:pt x="730025" y="6114160"/>
                </a:lnTo>
                <a:lnTo>
                  <a:pt x="753990" y="6074500"/>
                </a:lnTo>
                <a:lnTo>
                  <a:pt x="777552" y="6034668"/>
                </a:lnTo>
                <a:lnTo>
                  <a:pt x="800711" y="5994664"/>
                </a:lnTo>
                <a:lnTo>
                  <a:pt x="823468" y="5954493"/>
                </a:lnTo>
                <a:lnTo>
                  <a:pt x="845822" y="5914156"/>
                </a:lnTo>
                <a:lnTo>
                  <a:pt x="867773" y="5873658"/>
                </a:lnTo>
                <a:lnTo>
                  <a:pt x="889321" y="5833001"/>
                </a:lnTo>
                <a:lnTo>
                  <a:pt x="910467" y="5792188"/>
                </a:lnTo>
                <a:lnTo>
                  <a:pt x="931210" y="5751221"/>
                </a:lnTo>
                <a:lnTo>
                  <a:pt x="951550" y="5710105"/>
                </a:lnTo>
                <a:lnTo>
                  <a:pt x="971487" y="5668841"/>
                </a:lnTo>
                <a:lnTo>
                  <a:pt x="991021" y="5627433"/>
                </a:lnTo>
                <a:lnTo>
                  <a:pt x="1010153" y="5585884"/>
                </a:lnTo>
                <a:lnTo>
                  <a:pt x="1028882" y="5544196"/>
                </a:lnTo>
                <a:lnTo>
                  <a:pt x="1047208" y="5502373"/>
                </a:lnTo>
                <a:lnTo>
                  <a:pt x="1065132" y="5460418"/>
                </a:lnTo>
                <a:lnTo>
                  <a:pt x="1082652" y="5418333"/>
                </a:lnTo>
                <a:lnTo>
                  <a:pt x="1099770" y="5376121"/>
                </a:lnTo>
                <a:lnTo>
                  <a:pt x="1116485" y="5333786"/>
                </a:lnTo>
                <a:lnTo>
                  <a:pt x="1132797" y="5291330"/>
                </a:lnTo>
                <a:lnTo>
                  <a:pt x="1148707" y="5248756"/>
                </a:lnTo>
                <a:lnTo>
                  <a:pt x="1164214" y="5206067"/>
                </a:lnTo>
                <a:lnTo>
                  <a:pt x="1179318" y="5163267"/>
                </a:lnTo>
                <a:lnTo>
                  <a:pt x="1194019" y="5120357"/>
                </a:lnTo>
                <a:lnTo>
                  <a:pt x="1208317" y="5077342"/>
                </a:lnTo>
                <a:lnTo>
                  <a:pt x="1222213" y="5034224"/>
                </a:lnTo>
                <a:lnTo>
                  <a:pt x="1235706" y="4991005"/>
                </a:lnTo>
                <a:lnTo>
                  <a:pt x="1248796" y="4947689"/>
                </a:lnTo>
                <a:lnTo>
                  <a:pt x="1261483" y="4904279"/>
                </a:lnTo>
                <a:lnTo>
                  <a:pt x="1273768" y="4860778"/>
                </a:lnTo>
                <a:lnTo>
                  <a:pt x="1285649" y="4817189"/>
                </a:lnTo>
                <a:lnTo>
                  <a:pt x="1297128" y="4773514"/>
                </a:lnTo>
                <a:lnTo>
                  <a:pt x="1308205" y="4729757"/>
                </a:lnTo>
                <a:lnTo>
                  <a:pt x="1318878" y="4685920"/>
                </a:lnTo>
                <a:lnTo>
                  <a:pt x="1329149" y="4642006"/>
                </a:lnTo>
                <a:lnTo>
                  <a:pt x="1339017" y="4598019"/>
                </a:lnTo>
                <a:lnTo>
                  <a:pt x="1348482" y="4553962"/>
                </a:lnTo>
                <a:lnTo>
                  <a:pt x="1357544" y="4509837"/>
                </a:lnTo>
                <a:lnTo>
                  <a:pt x="1366204" y="4465646"/>
                </a:lnTo>
                <a:lnTo>
                  <a:pt x="1374461" y="4421395"/>
                </a:lnTo>
                <a:lnTo>
                  <a:pt x="1382315" y="4377084"/>
                </a:lnTo>
                <a:lnTo>
                  <a:pt x="1389766" y="4332717"/>
                </a:lnTo>
                <a:lnTo>
                  <a:pt x="1396815" y="4288297"/>
                </a:lnTo>
                <a:lnTo>
                  <a:pt x="1403460" y="4243827"/>
                </a:lnTo>
                <a:lnTo>
                  <a:pt x="1409703" y="4199311"/>
                </a:lnTo>
                <a:lnTo>
                  <a:pt x="1415544" y="4154749"/>
                </a:lnTo>
                <a:lnTo>
                  <a:pt x="1420981" y="4110147"/>
                </a:lnTo>
                <a:lnTo>
                  <a:pt x="1426016" y="4065507"/>
                </a:lnTo>
                <a:lnTo>
                  <a:pt x="1430648" y="4020831"/>
                </a:lnTo>
                <a:lnTo>
                  <a:pt x="1434877" y="3976123"/>
                </a:lnTo>
                <a:lnTo>
                  <a:pt x="1438703" y="3931385"/>
                </a:lnTo>
                <a:lnTo>
                  <a:pt x="1442127" y="3886621"/>
                </a:lnTo>
                <a:lnTo>
                  <a:pt x="1445147" y="3841833"/>
                </a:lnTo>
                <a:lnTo>
                  <a:pt x="1447765" y="3797025"/>
                </a:lnTo>
                <a:lnTo>
                  <a:pt x="1449981" y="3752199"/>
                </a:lnTo>
                <a:lnTo>
                  <a:pt x="1451793" y="3707358"/>
                </a:lnTo>
                <a:lnTo>
                  <a:pt x="1453203" y="3662505"/>
                </a:lnTo>
                <a:lnTo>
                  <a:pt x="1454210" y="3617644"/>
                </a:lnTo>
                <a:lnTo>
                  <a:pt x="1454814" y="3572777"/>
                </a:lnTo>
                <a:lnTo>
                  <a:pt x="1455015" y="3527907"/>
                </a:lnTo>
                <a:lnTo>
                  <a:pt x="1454814" y="3483036"/>
                </a:lnTo>
                <a:lnTo>
                  <a:pt x="1454210" y="3438169"/>
                </a:lnTo>
                <a:lnTo>
                  <a:pt x="1453203" y="3393308"/>
                </a:lnTo>
                <a:lnTo>
                  <a:pt x="1451793" y="3348455"/>
                </a:lnTo>
                <a:lnTo>
                  <a:pt x="1449981" y="3303614"/>
                </a:lnTo>
                <a:lnTo>
                  <a:pt x="1447765" y="3258788"/>
                </a:lnTo>
                <a:lnTo>
                  <a:pt x="1445147" y="3213980"/>
                </a:lnTo>
                <a:lnTo>
                  <a:pt x="1442127" y="3169192"/>
                </a:lnTo>
                <a:lnTo>
                  <a:pt x="1438703" y="3124428"/>
                </a:lnTo>
                <a:lnTo>
                  <a:pt x="1434877" y="3079690"/>
                </a:lnTo>
                <a:lnTo>
                  <a:pt x="1430648" y="3034982"/>
                </a:lnTo>
                <a:lnTo>
                  <a:pt x="1426016" y="2990306"/>
                </a:lnTo>
                <a:lnTo>
                  <a:pt x="1420981" y="2945666"/>
                </a:lnTo>
                <a:lnTo>
                  <a:pt x="1415544" y="2901064"/>
                </a:lnTo>
                <a:lnTo>
                  <a:pt x="1409703" y="2856502"/>
                </a:lnTo>
                <a:lnTo>
                  <a:pt x="1403460" y="2811986"/>
                </a:lnTo>
                <a:lnTo>
                  <a:pt x="1396815" y="2767516"/>
                </a:lnTo>
                <a:lnTo>
                  <a:pt x="1389766" y="2723096"/>
                </a:lnTo>
                <a:lnTo>
                  <a:pt x="1382315" y="2678729"/>
                </a:lnTo>
                <a:lnTo>
                  <a:pt x="1374461" y="2634419"/>
                </a:lnTo>
                <a:lnTo>
                  <a:pt x="1366204" y="2590167"/>
                </a:lnTo>
                <a:lnTo>
                  <a:pt x="1357544" y="2545976"/>
                </a:lnTo>
                <a:lnTo>
                  <a:pt x="1348482" y="2501851"/>
                </a:lnTo>
                <a:lnTo>
                  <a:pt x="1339017" y="2457794"/>
                </a:lnTo>
                <a:lnTo>
                  <a:pt x="1329149" y="2413807"/>
                </a:lnTo>
                <a:lnTo>
                  <a:pt x="1318878" y="2369893"/>
                </a:lnTo>
                <a:lnTo>
                  <a:pt x="1308205" y="2326056"/>
                </a:lnTo>
                <a:lnTo>
                  <a:pt x="1297128" y="2282299"/>
                </a:lnTo>
                <a:lnTo>
                  <a:pt x="1285649" y="2238624"/>
                </a:lnTo>
                <a:lnTo>
                  <a:pt x="1273768" y="2195035"/>
                </a:lnTo>
                <a:lnTo>
                  <a:pt x="1261483" y="2151534"/>
                </a:lnTo>
                <a:lnTo>
                  <a:pt x="1248796" y="2108124"/>
                </a:lnTo>
                <a:lnTo>
                  <a:pt x="1235706" y="2064808"/>
                </a:lnTo>
                <a:lnTo>
                  <a:pt x="1222213" y="2021589"/>
                </a:lnTo>
                <a:lnTo>
                  <a:pt x="1208317" y="1978471"/>
                </a:lnTo>
                <a:lnTo>
                  <a:pt x="1194019" y="1935456"/>
                </a:lnTo>
                <a:lnTo>
                  <a:pt x="1179318" y="1892546"/>
                </a:lnTo>
                <a:lnTo>
                  <a:pt x="1164214" y="1849746"/>
                </a:lnTo>
                <a:lnTo>
                  <a:pt x="1148707" y="1807057"/>
                </a:lnTo>
                <a:lnTo>
                  <a:pt x="1132797" y="1764483"/>
                </a:lnTo>
                <a:lnTo>
                  <a:pt x="1116485" y="1722027"/>
                </a:lnTo>
                <a:lnTo>
                  <a:pt x="1099770" y="1679692"/>
                </a:lnTo>
                <a:lnTo>
                  <a:pt x="1082652" y="1637480"/>
                </a:lnTo>
                <a:lnTo>
                  <a:pt x="1065132" y="1595395"/>
                </a:lnTo>
                <a:lnTo>
                  <a:pt x="1047208" y="1553440"/>
                </a:lnTo>
                <a:lnTo>
                  <a:pt x="1028882" y="1511617"/>
                </a:lnTo>
                <a:lnTo>
                  <a:pt x="1010153" y="1469929"/>
                </a:lnTo>
                <a:lnTo>
                  <a:pt x="991021" y="1428380"/>
                </a:lnTo>
                <a:lnTo>
                  <a:pt x="971487" y="1386972"/>
                </a:lnTo>
                <a:lnTo>
                  <a:pt x="951550" y="1345708"/>
                </a:lnTo>
                <a:lnTo>
                  <a:pt x="931210" y="1304592"/>
                </a:lnTo>
                <a:lnTo>
                  <a:pt x="910467" y="1263625"/>
                </a:lnTo>
                <a:lnTo>
                  <a:pt x="889321" y="1222812"/>
                </a:lnTo>
                <a:lnTo>
                  <a:pt x="867773" y="1182155"/>
                </a:lnTo>
                <a:lnTo>
                  <a:pt x="845822" y="1141657"/>
                </a:lnTo>
                <a:lnTo>
                  <a:pt x="823468" y="1101320"/>
                </a:lnTo>
                <a:lnTo>
                  <a:pt x="800711" y="1061149"/>
                </a:lnTo>
                <a:lnTo>
                  <a:pt x="777552" y="1021145"/>
                </a:lnTo>
                <a:lnTo>
                  <a:pt x="753990" y="981313"/>
                </a:lnTo>
                <a:lnTo>
                  <a:pt x="730025" y="941653"/>
                </a:lnTo>
                <a:lnTo>
                  <a:pt x="705657" y="902171"/>
                </a:lnTo>
                <a:lnTo>
                  <a:pt x="680886" y="862868"/>
                </a:lnTo>
                <a:lnTo>
                  <a:pt x="655713" y="823748"/>
                </a:lnTo>
                <a:lnTo>
                  <a:pt x="630137" y="784813"/>
                </a:lnTo>
                <a:lnTo>
                  <a:pt x="604158" y="746066"/>
                </a:lnTo>
                <a:lnTo>
                  <a:pt x="577777" y="707511"/>
                </a:lnTo>
                <a:lnTo>
                  <a:pt x="550992" y="669150"/>
                </a:lnTo>
                <a:lnTo>
                  <a:pt x="523805" y="630987"/>
                </a:lnTo>
                <a:lnTo>
                  <a:pt x="496215" y="593024"/>
                </a:lnTo>
                <a:lnTo>
                  <a:pt x="468223" y="555263"/>
                </a:lnTo>
                <a:lnTo>
                  <a:pt x="439827" y="517709"/>
                </a:lnTo>
                <a:lnTo>
                  <a:pt x="411029" y="480364"/>
                </a:lnTo>
                <a:lnTo>
                  <a:pt x="381828" y="443231"/>
                </a:lnTo>
                <a:lnTo>
                  <a:pt x="352224" y="406313"/>
                </a:lnTo>
                <a:lnTo>
                  <a:pt x="322218" y="369613"/>
                </a:lnTo>
                <a:lnTo>
                  <a:pt x="291808" y="333133"/>
                </a:lnTo>
                <a:lnTo>
                  <a:pt x="260996" y="296877"/>
                </a:lnTo>
                <a:lnTo>
                  <a:pt x="229781" y="260848"/>
                </a:lnTo>
                <a:lnTo>
                  <a:pt x="198164" y="225049"/>
                </a:lnTo>
                <a:lnTo>
                  <a:pt x="166143" y="189482"/>
                </a:lnTo>
                <a:lnTo>
                  <a:pt x="133720" y="154151"/>
                </a:lnTo>
                <a:lnTo>
                  <a:pt x="100894" y="119058"/>
                </a:lnTo>
                <a:lnTo>
                  <a:pt x="67665" y="84206"/>
                </a:lnTo>
                <a:lnTo>
                  <a:pt x="34034" y="49599"/>
                </a:lnTo>
                <a:lnTo>
                  <a:pt x="0" y="15240"/>
                </a:lnTo>
                <a:lnTo>
                  <a:pt x="15230" y="0"/>
                </a:lnTo>
                <a:close/>
              </a:path>
            </a:pathLst>
          </a:custGeom>
          <a:ln w="6350">
            <a:solidFill>
              <a:srgbClr val="ED7D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806548" y="1539379"/>
            <a:ext cx="5314315" cy="674370"/>
          </a:xfrm>
          <a:custGeom>
            <a:avLst/>
            <a:gdLst/>
            <a:ahLst/>
            <a:cxnLst/>
            <a:rect l="l" t="t" r="r" b="b"/>
            <a:pathLst>
              <a:path w="5314315" h="674369">
                <a:moveTo>
                  <a:pt x="0" y="0"/>
                </a:moveTo>
                <a:lnTo>
                  <a:pt x="5313819" y="0"/>
                </a:lnTo>
                <a:lnTo>
                  <a:pt x="5313819" y="674001"/>
                </a:lnTo>
                <a:lnTo>
                  <a:pt x="0" y="674001"/>
                </a:lnTo>
                <a:lnTo>
                  <a:pt x="0" y="0"/>
                </a:lnTo>
                <a:close/>
              </a:path>
            </a:pathLst>
          </a:custGeom>
          <a:solidFill>
            <a:srgbClr val="FF7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271000" y="1574800"/>
            <a:ext cx="48006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spc="-15" dirty="0">
                <a:latin typeface="Calibri"/>
                <a:cs typeface="Calibri"/>
              </a:rPr>
              <a:t>PROGETTAZIONE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CURRICOLARE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71000" y="1925355"/>
            <a:ext cx="48006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spc="-20" dirty="0">
                <a:latin typeface="Calibri"/>
                <a:cs typeface="Calibri"/>
              </a:rPr>
              <a:t>DIPARTIMENTI</a:t>
            </a:r>
            <a:r>
              <a:rPr lang="it-IT" sz="1600" spc="-20" dirty="0">
                <a:latin typeface="Calibri"/>
                <a:cs typeface="Calibri"/>
              </a:rPr>
              <a:t> </a:t>
            </a:r>
            <a:r>
              <a:rPr lang="it-IT" sz="1400" spc="-20" dirty="0">
                <a:latin typeface="Calibri"/>
                <a:cs typeface="Calibri"/>
              </a:rPr>
              <a:t>e  </a:t>
            </a:r>
            <a:r>
              <a:rPr lang="it-IT" sz="1400" spc="-20" dirty="0" err="1">
                <a:latin typeface="Calibri"/>
                <a:cs typeface="Calibri"/>
              </a:rPr>
              <a:t>F.S.</a:t>
            </a:r>
            <a:r>
              <a:rPr lang="it-IT" sz="1400" spc="-20" dirty="0">
                <a:latin typeface="Calibri"/>
                <a:cs typeface="Calibri"/>
              </a:rPr>
              <a:t>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80298" y="1477606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4">
                <a:moveTo>
                  <a:pt x="421246" y="0"/>
                </a:moveTo>
                <a:lnTo>
                  <a:pt x="372119" y="2833"/>
                </a:lnTo>
                <a:lnTo>
                  <a:pt x="324657" y="11125"/>
                </a:lnTo>
                <a:lnTo>
                  <a:pt x="279175" y="24557"/>
                </a:lnTo>
                <a:lnTo>
                  <a:pt x="235991" y="42815"/>
                </a:lnTo>
                <a:lnTo>
                  <a:pt x="195419" y="65582"/>
                </a:lnTo>
                <a:lnTo>
                  <a:pt x="157776" y="92542"/>
                </a:lnTo>
                <a:lnTo>
                  <a:pt x="123378" y="123378"/>
                </a:lnTo>
                <a:lnTo>
                  <a:pt x="92542" y="157776"/>
                </a:lnTo>
                <a:lnTo>
                  <a:pt x="65582" y="195419"/>
                </a:lnTo>
                <a:lnTo>
                  <a:pt x="42815" y="235991"/>
                </a:lnTo>
                <a:lnTo>
                  <a:pt x="24557" y="279175"/>
                </a:lnTo>
                <a:lnTo>
                  <a:pt x="11125" y="324657"/>
                </a:lnTo>
                <a:lnTo>
                  <a:pt x="2833" y="372119"/>
                </a:lnTo>
                <a:lnTo>
                  <a:pt x="0" y="421246"/>
                </a:lnTo>
                <a:lnTo>
                  <a:pt x="2833" y="470373"/>
                </a:lnTo>
                <a:lnTo>
                  <a:pt x="11125" y="517835"/>
                </a:lnTo>
                <a:lnTo>
                  <a:pt x="24557" y="563316"/>
                </a:lnTo>
                <a:lnTo>
                  <a:pt x="42815" y="606501"/>
                </a:lnTo>
                <a:lnTo>
                  <a:pt x="65582" y="647072"/>
                </a:lnTo>
                <a:lnTo>
                  <a:pt x="92542" y="684715"/>
                </a:lnTo>
                <a:lnTo>
                  <a:pt x="123378" y="719113"/>
                </a:lnTo>
                <a:lnTo>
                  <a:pt x="157776" y="749950"/>
                </a:lnTo>
                <a:lnTo>
                  <a:pt x="195419" y="776910"/>
                </a:lnTo>
                <a:lnTo>
                  <a:pt x="235991" y="799677"/>
                </a:lnTo>
                <a:lnTo>
                  <a:pt x="279175" y="817934"/>
                </a:lnTo>
                <a:lnTo>
                  <a:pt x="324657" y="831367"/>
                </a:lnTo>
                <a:lnTo>
                  <a:pt x="372119" y="839658"/>
                </a:lnTo>
                <a:lnTo>
                  <a:pt x="421246" y="842492"/>
                </a:lnTo>
                <a:lnTo>
                  <a:pt x="470373" y="839658"/>
                </a:lnTo>
                <a:lnTo>
                  <a:pt x="517835" y="831367"/>
                </a:lnTo>
                <a:lnTo>
                  <a:pt x="563316" y="817934"/>
                </a:lnTo>
                <a:lnTo>
                  <a:pt x="606501" y="799677"/>
                </a:lnTo>
                <a:lnTo>
                  <a:pt x="647072" y="776910"/>
                </a:lnTo>
                <a:lnTo>
                  <a:pt x="684715" y="749950"/>
                </a:lnTo>
                <a:lnTo>
                  <a:pt x="719113" y="719113"/>
                </a:lnTo>
                <a:lnTo>
                  <a:pt x="749950" y="684715"/>
                </a:lnTo>
                <a:lnTo>
                  <a:pt x="776910" y="647072"/>
                </a:lnTo>
                <a:lnTo>
                  <a:pt x="799677" y="606501"/>
                </a:lnTo>
                <a:lnTo>
                  <a:pt x="817934" y="563316"/>
                </a:lnTo>
                <a:lnTo>
                  <a:pt x="831367" y="517835"/>
                </a:lnTo>
                <a:lnTo>
                  <a:pt x="839658" y="470373"/>
                </a:lnTo>
                <a:lnTo>
                  <a:pt x="842492" y="421246"/>
                </a:lnTo>
                <a:lnTo>
                  <a:pt x="839658" y="372119"/>
                </a:lnTo>
                <a:lnTo>
                  <a:pt x="831367" y="324657"/>
                </a:lnTo>
                <a:lnTo>
                  <a:pt x="817934" y="279175"/>
                </a:lnTo>
                <a:lnTo>
                  <a:pt x="799677" y="235991"/>
                </a:lnTo>
                <a:lnTo>
                  <a:pt x="776910" y="195419"/>
                </a:lnTo>
                <a:lnTo>
                  <a:pt x="749950" y="157776"/>
                </a:lnTo>
                <a:lnTo>
                  <a:pt x="719113" y="123378"/>
                </a:lnTo>
                <a:lnTo>
                  <a:pt x="684715" y="92542"/>
                </a:lnTo>
                <a:lnTo>
                  <a:pt x="647072" y="65582"/>
                </a:lnTo>
                <a:lnTo>
                  <a:pt x="606501" y="42815"/>
                </a:lnTo>
                <a:lnTo>
                  <a:pt x="563316" y="24557"/>
                </a:lnTo>
                <a:lnTo>
                  <a:pt x="517835" y="11125"/>
                </a:lnTo>
                <a:lnTo>
                  <a:pt x="470373" y="2833"/>
                </a:lnTo>
                <a:lnTo>
                  <a:pt x="4212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80298" y="1477606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4">
                <a:moveTo>
                  <a:pt x="0" y="421250"/>
                </a:moveTo>
                <a:lnTo>
                  <a:pt x="2834" y="372123"/>
                </a:lnTo>
                <a:lnTo>
                  <a:pt x="11125" y="324661"/>
                </a:lnTo>
                <a:lnTo>
                  <a:pt x="24558" y="279179"/>
                </a:lnTo>
                <a:lnTo>
                  <a:pt x="42816" y="235995"/>
                </a:lnTo>
                <a:lnTo>
                  <a:pt x="65583" y="195422"/>
                </a:lnTo>
                <a:lnTo>
                  <a:pt x="92543" y="157779"/>
                </a:lnTo>
                <a:lnTo>
                  <a:pt x="123381" y="123381"/>
                </a:lnTo>
                <a:lnTo>
                  <a:pt x="157779" y="92543"/>
                </a:lnTo>
                <a:lnTo>
                  <a:pt x="195422" y="65583"/>
                </a:lnTo>
                <a:lnTo>
                  <a:pt x="235995" y="42816"/>
                </a:lnTo>
                <a:lnTo>
                  <a:pt x="279179" y="24558"/>
                </a:lnTo>
                <a:lnTo>
                  <a:pt x="324661" y="11125"/>
                </a:lnTo>
                <a:lnTo>
                  <a:pt x="372123" y="2834"/>
                </a:lnTo>
                <a:lnTo>
                  <a:pt x="421250" y="0"/>
                </a:lnTo>
                <a:lnTo>
                  <a:pt x="470377" y="2834"/>
                </a:lnTo>
                <a:lnTo>
                  <a:pt x="517839" y="11125"/>
                </a:lnTo>
                <a:lnTo>
                  <a:pt x="563321" y="24558"/>
                </a:lnTo>
                <a:lnTo>
                  <a:pt x="606506" y="42816"/>
                </a:lnTo>
                <a:lnTo>
                  <a:pt x="647078" y="65583"/>
                </a:lnTo>
                <a:lnTo>
                  <a:pt x="684721" y="92543"/>
                </a:lnTo>
                <a:lnTo>
                  <a:pt x="719120" y="123381"/>
                </a:lnTo>
                <a:lnTo>
                  <a:pt x="749957" y="157779"/>
                </a:lnTo>
                <a:lnTo>
                  <a:pt x="776917" y="195422"/>
                </a:lnTo>
                <a:lnTo>
                  <a:pt x="799685" y="235995"/>
                </a:lnTo>
                <a:lnTo>
                  <a:pt x="817943" y="279179"/>
                </a:lnTo>
                <a:lnTo>
                  <a:pt x="831375" y="324661"/>
                </a:lnTo>
                <a:lnTo>
                  <a:pt x="839667" y="372123"/>
                </a:lnTo>
                <a:lnTo>
                  <a:pt x="842501" y="421250"/>
                </a:lnTo>
                <a:lnTo>
                  <a:pt x="839667" y="470377"/>
                </a:lnTo>
                <a:lnTo>
                  <a:pt x="831375" y="517839"/>
                </a:lnTo>
                <a:lnTo>
                  <a:pt x="817943" y="563321"/>
                </a:lnTo>
                <a:lnTo>
                  <a:pt x="799685" y="606506"/>
                </a:lnTo>
                <a:lnTo>
                  <a:pt x="776917" y="647078"/>
                </a:lnTo>
                <a:lnTo>
                  <a:pt x="749957" y="684721"/>
                </a:lnTo>
                <a:lnTo>
                  <a:pt x="719120" y="719120"/>
                </a:lnTo>
                <a:lnTo>
                  <a:pt x="684721" y="749957"/>
                </a:lnTo>
                <a:lnTo>
                  <a:pt x="647078" y="776917"/>
                </a:lnTo>
                <a:lnTo>
                  <a:pt x="606506" y="799685"/>
                </a:lnTo>
                <a:lnTo>
                  <a:pt x="563321" y="817943"/>
                </a:lnTo>
                <a:lnTo>
                  <a:pt x="517839" y="831375"/>
                </a:lnTo>
                <a:lnTo>
                  <a:pt x="470377" y="839667"/>
                </a:lnTo>
                <a:lnTo>
                  <a:pt x="421250" y="842501"/>
                </a:lnTo>
                <a:lnTo>
                  <a:pt x="372123" y="839667"/>
                </a:lnTo>
                <a:lnTo>
                  <a:pt x="324661" y="831375"/>
                </a:lnTo>
                <a:lnTo>
                  <a:pt x="279179" y="817943"/>
                </a:lnTo>
                <a:lnTo>
                  <a:pt x="235995" y="799685"/>
                </a:lnTo>
                <a:lnTo>
                  <a:pt x="195422" y="776917"/>
                </a:lnTo>
                <a:lnTo>
                  <a:pt x="157779" y="749957"/>
                </a:lnTo>
                <a:lnTo>
                  <a:pt x="123381" y="719120"/>
                </a:lnTo>
                <a:lnTo>
                  <a:pt x="92543" y="684721"/>
                </a:lnTo>
                <a:lnTo>
                  <a:pt x="65583" y="647078"/>
                </a:lnTo>
                <a:lnTo>
                  <a:pt x="42816" y="606506"/>
                </a:lnTo>
                <a:lnTo>
                  <a:pt x="24558" y="563321"/>
                </a:lnTo>
                <a:lnTo>
                  <a:pt x="11125" y="517839"/>
                </a:lnTo>
                <a:lnTo>
                  <a:pt x="2834" y="470377"/>
                </a:lnTo>
                <a:lnTo>
                  <a:pt x="0" y="421250"/>
                </a:lnTo>
                <a:close/>
              </a:path>
            </a:pathLst>
          </a:custGeom>
          <a:ln w="6350">
            <a:solidFill>
              <a:srgbClr val="ED7D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416948" y="2565349"/>
            <a:ext cx="4703445" cy="674370"/>
          </a:xfrm>
          <a:custGeom>
            <a:avLst/>
            <a:gdLst/>
            <a:ahLst/>
            <a:cxnLst/>
            <a:rect l="l" t="t" r="r" b="b"/>
            <a:pathLst>
              <a:path w="4703444" h="674369">
                <a:moveTo>
                  <a:pt x="0" y="0"/>
                </a:moveTo>
                <a:lnTo>
                  <a:pt x="4703419" y="0"/>
                </a:lnTo>
                <a:lnTo>
                  <a:pt x="4703419" y="674001"/>
                </a:lnTo>
                <a:lnTo>
                  <a:pt x="0" y="674001"/>
                </a:lnTo>
                <a:lnTo>
                  <a:pt x="0" y="0"/>
                </a:lnTo>
                <a:close/>
              </a:path>
            </a:pathLst>
          </a:custGeom>
          <a:solidFill>
            <a:srgbClr val="A9D1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728200" y="2641600"/>
            <a:ext cx="4343400" cy="22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INC</a:t>
            </a:r>
            <a:r>
              <a:rPr sz="1400" b="1" spc="-30" dirty="0">
                <a:latin typeface="Calibri"/>
                <a:cs typeface="Calibri"/>
              </a:rPr>
              <a:t>L</a:t>
            </a:r>
            <a:r>
              <a:rPr sz="1400" b="1" dirty="0">
                <a:latin typeface="Calibri"/>
                <a:cs typeface="Calibri"/>
              </a:rPr>
              <a:t>US</a:t>
            </a:r>
            <a:r>
              <a:rPr sz="1400" b="1" spc="-5" dirty="0">
                <a:latin typeface="Calibri"/>
                <a:cs typeface="Calibri"/>
              </a:rPr>
              <a:t>ION</a:t>
            </a:r>
            <a:r>
              <a:rPr sz="1400" b="1" dirty="0">
                <a:latin typeface="Calibri"/>
                <a:cs typeface="Calibri"/>
              </a:rPr>
              <a:t>E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lang="it-IT" sz="1400" b="1" spc="-5" dirty="0">
                <a:latin typeface="Calibri"/>
                <a:cs typeface="Calibri"/>
              </a:rPr>
              <a:t>,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</a:t>
            </a:r>
            <a:r>
              <a:rPr sz="1400" b="1" spc="-5" dirty="0">
                <a:latin typeface="Calibri"/>
                <a:cs typeface="Calibri"/>
              </a:rPr>
              <a:t>U</a:t>
            </a:r>
            <a:r>
              <a:rPr sz="1400" b="1" dirty="0">
                <a:latin typeface="Calibri"/>
                <a:cs typeface="Calibri"/>
              </a:rPr>
              <a:t>CC</a:t>
            </a:r>
            <a:r>
              <a:rPr sz="1400" b="1" spc="-15" dirty="0">
                <a:latin typeface="Calibri"/>
                <a:cs typeface="Calibri"/>
              </a:rPr>
              <a:t>E</a:t>
            </a:r>
            <a:r>
              <a:rPr sz="1400" b="1" dirty="0">
                <a:latin typeface="Calibri"/>
                <a:cs typeface="Calibri"/>
              </a:rPr>
              <a:t>SSO </a:t>
            </a:r>
            <a:r>
              <a:rPr sz="1400" b="1" spc="-15" dirty="0">
                <a:latin typeface="Calibri"/>
                <a:cs typeface="Calibri"/>
              </a:rPr>
              <a:t>F</a:t>
            </a:r>
            <a:r>
              <a:rPr sz="1400" b="1" spc="-5" dirty="0">
                <a:latin typeface="Calibri"/>
                <a:cs typeface="Calibri"/>
              </a:rPr>
              <a:t>OR</a:t>
            </a:r>
            <a:r>
              <a:rPr sz="1400" b="1" dirty="0">
                <a:latin typeface="Calibri"/>
                <a:cs typeface="Calibri"/>
              </a:rPr>
              <a:t>M</a:t>
            </a:r>
            <a:r>
              <a:rPr sz="1400" b="1" spc="-110" dirty="0">
                <a:latin typeface="Calibri"/>
                <a:cs typeface="Calibri"/>
              </a:rPr>
              <a:t>A</a:t>
            </a:r>
            <a:r>
              <a:rPr sz="1400" b="1" spc="-5" dirty="0">
                <a:latin typeface="Calibri"/>
                <a:cs typeface="Calibri"/>
              </a:rPr>
              <a:t>TI</a:t>
            </a:r>
            <a:r>
              <a:rPr sz="1400" b="1" spc="-20" dirty="0">
                <a:latin typeface="Calibri"/>
                <a:cs typeface="Calibri"/>
              </a:rPr>
              <a:t>V</a:t>
            </a:r>
            <a:r>
              <a:rPr sz="1400" b="1" dirty="0">
                <a:latin typeface="Calibri"/>
                <a:cs typeface="Calibri"/>
              </a:rPr>
              <a:t>O</a:t>
            </a:r>
            <a:r>
              <a:rPr lang="it-IT" sz="1400" b="1" dirty="0">
                <a:latin typeface="Calibri"/>
                <a:cs typeface="Calibri"/>
              </a:rPr>
              <a:t>  E  DISABILITA’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44678" y="2725953"/>
            <a:ext cx="520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866123" y="2425445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421246" y="0"/>
                </a:moveTo>
                <a:lnTo>
                  <a:pt x="372119" y="2833"/>
                </a:lnTo>
                <a:lnTo>
                  <a:pt x="324657" y="11125"/>
                </a:lnTo>
                <a:lnTo>
                  <a:pt x="279175" y="24557"/>
                </a:lnTo>
                <a:lnTo>
                  <a:pt x="235991" y="42815"/>
                </a:lnTo>
                <a:lnTo>
                  <a:pt x="195419" y="65582"/>
                </a:lnTo>
                <a:lnTo>
                  <a:pt x="157776" y="92542"/>
                </a:lnTo>
                <a:lnTo>
                  <a:pt x="123378" y="123378"/>
                </a:lnTo>
                <a:lnTo>
                  <a:pt x="92542" y="157776"/>
                </a:lnTo>
                <a:lnTo>
                  <a:pt x="65582" y="195419"/>
                </a:lnTo>
                <a:lnTo>
                  <a:pt x="42815" y="235991"/>
                </a:lnTo>
                <a:lnTo>
                  <a:pt x="24557" y="279175"/>
                </a:lnTo>
                <a:lnTo>
                  <a:pt x="11125" y="324657"/>
                </a:lnTo>
                <a:lnTo>
                  <a:pt x="2833" y="372119"/>
                </a:lnTo>
                <a:lnTo>
                  <a:pt x="0" y="421246"/>
                </a:lnTo>
                <a:lnTo>
                  <a:pt x="2833" y="470373"/>
                </a:lnTo>
                <a:lnTo>
                  <a:pt x="11125" y="517835"/>
                </a:lnTo>
                <a:lnTo>
                  <a:pt x="24557" y="563316"/>
                </a:lnTo>
                <a:lnTo>
                  <a:pt x="42815" y="606501"/>
                </a:lnTo>
                <a:lnTo>
                  <a:pt x="65582" y="647072"/>
                </a:lnTo>
                <a:lnTo>
                  <a:pt x="92542" y="684715"/>
                </a:lnTo>
                <a:lnTo>
                  <a:pt x="123378" y="719113"/>
                </a:lnTo>
                <a:lnTo>
                  <a:pt x="157776" y="749950"/>
                </a:lnTo>
                <a:lnTo>
                  <a:pt x="195419" y="776910"/>
                </a:lnTo>
                <a:lnTo>
                  <a:pt x="235991" y="799677"/>
                </a:lnTo>
                <a:lnTo>
                  <a:pt x="279175" y="817934"/>
                </a:lnTo>
                <a:lnTo>
                  <a:pt x="324657" y="831367"/>
                </a:lnTo>
                <a:lnTo>
                  <a:pt x="372119" y="839658"/>
                </a:lnTo>
                <a:lnTo>
                  <a:pt x="421246" y="842492"/>
                </a:lnTo>
                <a:lnTo>
                  <a:pt x="470373" y="839658"/>
                </a:lnTo>
                <a:lnTo>
                  <a:pt x="517835" y="831367"/>
                </a:lnTo>
                <a:lnTo>
                  <a:pt x="563318" y="817934"/>
                </a:lnTo>
                <a:lnTo>
                  <a:pt x="606503" y="799677"/>
                </a:lnTo>
                <a:lnTo>
                  <a:pt x="647076" y="776910"/>
                </a:lnTo>
                <a:lnTo>
                  <a:pt x="684720" y="749950"/>
                </a:lnTo>
                <a:lnTo>
                  <a:pt x="719120" y="719113"/>
                </a:lnTo>
                <a:lnTo>
                  <a:pt x="749958" y="684715"/>
                </a:lnTo>
                <a:lnTo>
                  <a:pt x="776919" y="647072"/>
                </a:lnTo>
                <a:lnTo>
                  <a:pt x="799687" y="606501"/>
                </a:lnTo>
                <a:lnTo>
                  <a:pt x="817946" y="563316"/>
                </a:lnTo>
                <a:lnTo>
                  <a:pt x="831379" y="517835"/>
                </a:lnTo>
                <a:lnTo>
                  <a:pt x="839671" y="470373"/>
                </a:lnTo>
                <a:lnTo>
                  <a:pt x="842505" y="421246"/>
                </a:lnTo>
                <a:lnTo>
                  <a:pt x="839671" y="372119"/>
                </a:lnTo>
                <a:lnTo>
                  <a:pt x="831379" y="324657"/>
                </a:lnTo>
                <a:lnTo>
                  <a:pt x="817946" y="279175"/>
                </a:lnTo>
                <a:lnTo>
                  <a:pt x="799687" y="235991"/>
                </a:lnTo>
                <a:lnTo>
                  <a:pt x="776919" y="195419"/>
                </a:lnTo>
                <a:lnTo>
                  <a:pt x="749958" y="157776"/>
                </a:lnTo>
                <a:lnTo>
                  <a:pt x="719120" y="123378"/>
                </a:lnTo>
                <a:lnTo>
                  <a:pt x="684720" y="92542"/>
                </a:lnTo>
                <a:lnTo>
                  <a:pt x="647076" y="65582"/>
                </a:lnTo>
                <a:lnTo>
                  <a:pt x="606503" y="42815"/>
                </a:lnTo>
                <a:lnTo>
                  <a:pt x="563318" y="24557"/>
                </a:lnTo>
                <a:lnTo>
                  <a:pt x="517835" y="11125"/>
                </a:lnTo>
                <a:lnTo>
                  <a:pt x="470373" y="2833"/>
                </a:lnTo>
                <a:lnTo>
                  <a:pt x="4212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66123" y="2425445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0" y="421250"/>
                </a:moveTo>
                <a:lnTo>
                  <a:pt x="2834" y="372123"/>
                </a:lnTo>
                <a:lnTo>
                  <a:pt x="11125" y="324661"/>
                </a:lnTo>
                <a:lnTo>
                  <a:pt x="24558" y="279179"/>
                </a:lnTo>
                <a:lnTo>
                  <a:pt x="42816" y="235995"/>
                </a:lnTo>
                <a:lnTo>
                  <a:pt x="65583" y="195422"/>
                </a:lnTo>
                <a:lnTo>
                  <a:pt x="92543" y="157779"/>
                </a:lnTo>
                <a:lnTo>
                  <a:pt x="123381" y="123381"/>
                </a:lnTo>
                <a:lnTo>
                  <a:pt x="157779" y="92543"/>
                </a:lnTo>
                <a:lnTo>
                  <a:pt x="195422" y="65583"/>
                </a:lnTo>
                <a:lnTo>
                  <a:pt x="235995" y="42816"/>
                </a:lnTo>
                <a:lnTo>
                  <a:pt x="279179" y="24558"/>
                </a:lnTo>
                <a:lnTo>
                  <a:pt x="324661" y="11125"/>
                </a:lnTo>
                <a:lnTo>
                  <a:pt x="372123" y="2834"/>
                </a:lnTo>
                <a:lnTo>
                  <a:pt x="421250" y="0"/>
                </a:lnTo>
                <a:lnTo>
                  <a:pt x="470377" y="2834"/>
                </a:lnTo>
                <a:lnTo>
                  <a:pt x="517839" y="11125"/>
                </a:lnTo>
                <a:lnTo>
                  <a:pt x="563321" y="24558"/>
                </a:lnTo>
                <a:lnTo>
                  <a:pt x="606506" y="42816"/>
                </a:lnTo>
                <a:lnTo>
                  <a:pt x="647078" y="65583"/>
                </a:lnTo>
                <a:lnTo>
                  <a:pt x="684721" y="92543"/>
                </a:lnTo>
                <a:lnTo>
                  <a:pt x="719120" y="123381"/>
                </a:lnTo>
                <a:lnTo>
                  <a:pt x="749957" y="157779"/>
                </a:lnTo>
                <a:lnTo>
                  <a:pt x="776917" y="195422"/>
                </a:lnTo>
                <a:lnTo>
                  <a:pt x="799685" y="235995"/>
                </a:lnTo>
                <a:lnTo>
                  <a:pt x="817943" y="279179"/>
                </a:lnTo>
                <a:lnTo>
                  <a:pt x="831375" y="324661"/>
                </a:lnTo>
                <a:lnTo>
                  <a:pt x="839667" y="372123"/>
                </a:lnTo>
                <a:lnTo>
                  <a:pt x="842501" y="421250"/>
                </a:lnTo>
                <a:lnTo>
                  <a:pt x="839667" y="470377"/>
                </a:lnTo>
                <a:lnTo>
                  <a:pt x="831375" y="517839"/>
                </a:lnTo>
                <a:lnTo>
                  <a:pt x="817943" y="563321"/>
                </a:lnTo>
                <a:lnTo>
                  <a:pt x="799685" y="606506"/>
                </a:lnTo>
                <a:lnTo>
                  <a:pt x="776917" y="647078"/>
                </a:lnTo>
                <a:lnTo>
                  <a:pt x="749957" y="684721"/>
                </a:lnTo>
                <a:lnTo>
                  <a:pt x="719120" y="719120"/>
                </a:lnTo>
                <a:lnTo>
                  <a:pt x="684721" y="749957"/>
                </a:lnTo>
                <a:lnTo>
                  <a:pt x="647078" y="776917"/>
                </a:lnTo>
                <a:lnTo>
                  <a:pt x="606506" y="799685"/>
                </a:lnTo>
                <a:lnTo>
                  <a:pt x="563321" y="817943"/>
                </a:lnTo>
                <a:lnTo>
                  <a:pt x="517839" y="831375"/>
                </a:lnTo>
                <a:lnTo>
                  <a:pt x="470377" y="839667"/>
                </a:lnTo>
                <a:lnTo>
                  <a:pt x="421250" y="842501"/>
                </a:lnTo>
                <a:lnTo>
                  <a:pt x="372123" y="839667"/>
                </a:lnTo>
                <a:lnTo>
                  <a:pt x="324661" y="831375"/>
                </a:lnTo>
                <a:lnTo>
                  <a:pt x="279179" y="817943"/>
                </a:lnTo>
                <a:lnTo>
                  <a:pt x="235995" y="799685"/>
                </a:lnTo>
                <a:lnTo>
                  <a:pt x="195422" y="776917"/>
                </a:lnTo>
                <a:lnTo>
                  <a:pt x="157779" y="749957"/>
                </a:lnTo>
                <a:lnTo>
                  <a:pt x="123381" y="719120"/>
                </a:lnTo>
                <a:lnTo>
                  <a:pt x="92543" y="684721"/>
                </a:lnTo>
                <a:lnTo>
                  <a:pt x="65583" y="647078"/>
                </a:lnTo>
                <a:lnTo>
                  <a:pt x="42816" y="606506"/>
                </a:lnTo>
                <a:lnTo>
                  <a:pt x="24558" y="563321"/>
                </a:lnTo>
                <a:lnTo>
                  <a:pt x="11125" y="517839"/>
                </a:lnTo>
                <a:lnTo>
                  <a:pt x="2834" y="470377"/>
                </a:lnTo>
                <a:lnTo>
                  <a:pt x="0" y="421250"/>
                </a:lnTo>
                <a:close/>
              </a:path>
            </a:pathLst>
          </a:custGeom>
          <a:ln w="6350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753142" y="3576320"/>
            <a:ext cx="4369435" cy="674370"/>
          </a:xfrm>
          <a:custGeom>
            <a:avLst/>
            <a:gdLst/>
            <a:ahLst/>
            <a:cxnLst/>
            <a:rect l="l" t="t" r="r" b="b"/>
            <a:pathLst>
              <a:path w="4369434" h="674370">
                <a:moveTo>
                  <a:pt x="0" y="0"/>
                </a:moveTo>
                <a:lnTo>
                  <a:pt x="4369003" y="0"/>
                </a:lnTo>
                <a:lnTo>
                  <a:pt x="4369003" y="674001"/>
                </a:lnTo>
                <a:lnTo>
                  <a:pt x="0" y="67400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275430" y="3632200"/>
            <a:ext cx="379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Calibri"/>
                <a:cs typeface="Calibri"/>
              </a:rPr>
              <a:t>AGENDA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DIGITALE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93985" y="3875777"/>
            <a:ext cx="3777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600" spc="-5" dirty="0">
                <a:latin typeface="Calibri"/>
                <a:cs typeface="Calibri"/>
              </a:rPr>
              <a:t>PASTORE</a:t>
            </a:r>
            <a:r>
              <a:rPr lang="it-IT" spc="-5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endParaRPr dirty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292666" y="3481527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421258" y="0"/>
                </a:moveTo>
                <a:lnTo>
                  <a:pt x="372131" y="2833"/>
                </a:lnTo>
                <a:lnTo>
                  <a:pt x="324669" y="11125"/>
                </a:lnTo>
                <a:lnTo>
                  <a:pt x="279187" y="24557"/>
                </a:lnTo>
                <a:lnTo>
                  <a:pt x="236001" y="42815"/>
                </a:lnTo>
                <a:lnTo>
                  <a:pt x="195428" y="65582"/>
                </a:lnTo>
                <a:lnTo>
                  <a:pt x="157784" y="92542"/>
                </a:lnTo>
                <a:lnTo>
                  <a:pt x="123385" y="123378"/>
                </a:lnTo>
                <a:lnTo>
                  <a:pt x="92547" y="157776"/>
                </a:lnTo>
                <a:lnTo>
                  <a:pt x="65585" y="195419"/>
                </a:lnTo>
                <a:lnTo>
                  <a:pt x="42817" y="235991"/>
                </a:lnTo>
                <a:lnTo>
                  <a:pt x="24559" y="279175"/>
                </a:lnTo>
                <a:lnTo>
                  <a:pt x="11125" y="324657"/>
                </a:lnTo>
                <a:lnTo>
                  <a:pt x="2834" y="372119"/>
                </a:lnTo>
                <a:lnTo>
                  <a:pt x="0" y="421246"/>
                </a:lnTo>
                <a:lnTo>
                  <a:pt x="2834" y="470373"/>
                </a:lnTo>
                <a:lnTo>
                  <a:pt x="11125" y="517835"/>
                </a:lnTo>
                <a:lnTo>
                  <a:pt x="24559" y="563316"/>
                </a:lnTo>
                <a:lnTo>
                  <a:pt x="42817" y="606501"/>
                </a:lnTo>
                <a:lnTo>
                  <a:pt x="65585" y="647072"/>
                </a:lnTo>
                <a:lnTo>
                  <a:pt x="92547" y="684715"/>
                </a:lnTo>
                <a:lnTo>
                  <a:pt x="123385" y="719113"/>
                </a:lnTo>
                <a:lnTo>
                  <a:pt x="157784" y="749950"/>
                </a:lnTo>
                <a:lnTo>
                  <a:pt x="195428" y="776910"/>
                </a:lnTo>
                <a:lnTo>
                  <a:pt x="236001" y="799677"/>
                </a:lnTo>
                <a:lnTo>
                  <a:pt x="279187" y="817934"/>
                </a:lnTo>
                <a:lnTo>
                  <a:pt x="324669" y="831367"/>
                </a:lnTo>
                <a:lnTo>
                  <a:pt x="372131" y="839658"/>
                </a:lnTo>
                <a:lnTo>
                  <a:pt x="421258" y="842492"/>
                </a:lnTo>
                <a:lnTo>
                  <a:pt x="470385" y="839658"/>
                </a:lnTo>
                <a:lnTo>
                  <a:pt x="517847" y="831367"/>
                </a:lnTo>
                <a:lnTo>
                  <a:pt x="563329" y="817934"/>
                </a:lnTo>
                <a:lnTo>
                  <a:pt x="606513" y="799677"/>
                </a:lnTo>
                <a:lnTo>
                  <a:pt x="647085" y="776910"/>
                </a:lnTo>
                <a:lnTo>
                  <a:pt x="684728" y="749950"/>
                </a:lnTo>
                <a:lnTo>
                  <a:pt x="719126" y="719113"/>
                </a:lnTo>
                <a:lnTo>
                  <a:pt x="749963" y="684715"/>
                </a:lnTo>
                <a:lnTo>
                  <a:pt x="776923" y="647072"/>
                </a:lnTo>
                <a:lnTo>
                  <a:pt x="799689" y="606501"/>
                </a:lnTo>
                <a:lnTo>
                  <a:pt x="817947" y="563316"/>
                </a:lnTo>
                <a:lnTo>
                  <a:pt x="831380" y="517835"/>
                </a:lnTo>
                <a:lnTo>
                  <a:pt x="839671" y="470373"/>
                </a:lnTo>
                <a:lnTo>
                  <a:pt x="842505" y="421246"/>
                </a:lnTo>
                <a:lnTo>
                  <a:pt x="839671" y="372119"/>
                </a:lnTo>
                <a:lnTo>
                  <a:pt x="831380" y="324657"/>
                </a:lnTo>
                <a:lnTo>
                  <a:pt x="817947" y="279175"/>
                </a:lnTo>
                <a:lnTo>
                  <a:pt x="799689" y="235991"/>
                </a:lnTo>
                <a:lnTo>
                  <a:pt x="776923" y="195419"/>
                </a:lnTo>
                <a:lnTo>
                  <a:pt x="749963" y="157776"/>
                </a:lnTo>
                <a:lnTo>
                  <a:pt x="719126" y="123378"/>
                </a:lnTo>
                <a:lnTo>
                  <a:pt x="684728" y="92542"/>
                </a:lnTo>
                <a:lnTo>
                  <a:pt x="647085" y="65582"/>
                </a:lnTo>
                <a:lnTo>
                  <a:pt x="606513" y="42815"/>
                </a:lnTo>
                <a:lnTo>
                  <a:pt x="563329" y="24557"/>
                </a:lnTo>
                <a:lnTo>
                  <a:pt x="517847" y="11125"/>
                </a:lnTo>
                <a:lnTo>
                  <a:pt x="470385" y="2833"/>
                </a:lnTo>
                <a:lnTo>
                  <a:pt x="4212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92666" y="3481527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0" y="421250"/>
                </a:moveTo>
                <a:lnTo>
                  <a:pt x="2834" y="372123"/>
                </a:lnTo>
                <a:lnTo>
                  <a:pt x="11125" y="324661"/>
                </a:lnTo>
                <a:lnTo>
                  <a:pt x="24558" y="279179"/>
                </a:lnTo>
                <a:lnTo>
                  <a:pt x="42816" y="235995"/>
                </a:lnTo>
                <a:lnTo>
                  <a:pt x="65583" y="195422"/>
                </a:lnTo>
                <a:lnTo>
                  <a:pt x="92543" y="157779"/>
                </a:lnTo>
                <a:lnTo>
                  <a:pt x="123381" y="123381"/>
                </a:lnTo>
                <a:lnTo>
                  <a:pt x="157779" y="92543"/>
                </a:lnTo>
                <a:lnTo>
                  <a:pt x="195422" y="65583"/>
                </a:lnTo>
                <a:lnTo>
                  <a:pt x="235995" y="42816"/>
                </a:lnTo>
                <a:lnTo>
                  <a:pt x="279179" y="24558"/>
                </a:lnTo>
                <a:lnTo>
                  <a:pt x="324661" y="11125"/>
                </a:lnTo>
                <a:lnTo>
                  <a:pt x="372123" y="2834"/>
                </a:lnTo>
                <a:lnTo>
                  <a:pt x="421250" y="0"/>
                </a:lnTo>
                <a:lnTo>
                  <a:pt x="470377" y="2834"/>
                </a:lnTo>
                <a:lnTo>
                  <a:pt x="517839" y="11125"/>
                </a:lnTo>
                <a:lnTo>
                  <a:pt x="563321" y="24558"/>
                </a:lnTo>
                <a:lnTo>
                  <a:pt x="606506" y="42816"/>
                </a:lnTo>
                <a:lnTo>
                  <a:pt x="647078" y="65583"/>
                </a:lnTo>
                <a:lnTo>
                  <a:pt x="684721" y="92543"/>
                </a:lnTo>
                <a:lnTo>
                  <a:pt x="719120" y="123381"/>
                </a:lnTo>
                <a:lnTo>
                  <a:pt x="749957" y="157779"/>
                </a:lnTo>
                <a:lnTo>
                  <a:pt x="776917" y="195422"/>
                </a:lnTo>
                <a:lnTo>
                  <a:pt x="799685" y="235995"/>
                </a:lnTo>
                <a:lnTo>
                  <a:pt x="817943" y="279179"/>
                </a:lnTo>
                <a:lnTo>
                  <a:pt x="831375" y="324661"/>
                </a:lnTo>
                <a:lnTo>
                  <a:pt x="839667" y="372123"/>
                </a:lnTo>
                <a:lnTo>
                  <a:pt x="842501" y="421250"/>
                </a:lnTo>
                <a:lnTo>
                  <a:pt x="839667" y="470377"/>
                </a:lnTo>
                <a:lnTo>
                  <a:pt x="831375" y="517839"/>
                </a:lnTo>
                <a:lnTo>
                  <a:pt x="817943" y="563321"/>
                </a:lnTo>
                <a:lnTo>
                  <a:pt x="799685" y="606506"/>
                </a:lnTo>
                <a:lnTo>
                  <a:pt x="776917" y="647078"/>
                </a:lnTo>
                <a:lnTo>
                  <a:pt x="749957" y="684721"/>
                </a:lnTo>
                <a:lnTo>
                  <a:pt x="719120" y="719120"/>
                </a:lnTo>
                <a:lnTo>
                  <a:pt x="684721" y="749957"/>
                </a:lnTo>
                <a:lnTo>
                  <a:pt x="647078" y="776917"/>
                </a:lnTo>
                <a:lnTo>
                  <a:pt x="606506" y="799685"/>
                </a:lnTo>
                <a:lnTo>
                  <a:pt x="563321" y="817943"/>
                </a:lnTo>
                <a:lnTo>
                  <a:pt x="517839" y="831375"/>
                </a:lnTo>
                <a:lnTo>
                  <a:pt x="470377" y="839667"/>
                </a:lnTo>
                <a:lnTo>
                  <a:pt x="421250" y="842501"/>
                </a:lnTo>
                <a:lnTo>
                  <a:pt x="372123" y="839667"/>
                </a:lnTo>
                <a:lnTo>
                  <a:pt x="324661" y="831375"/>
                </a:lnTo>
                <a:lnTo>
                  <a:pt x="279179" y="817943"/>
                </a:lnTo>
                <a:lnTo>
                  <a:pt x="235995" y="799685"/>
                </a:lnTo>
                <a:lnTo>
                  <a:pt x="195422" y="776917"/>
                </a:lnTo>
                <a:lnTo>
                  <a:pt x="157779" y="749957"/>
                </a:lnTo>
                <a:lnTo>
                  <a:pt x="123381" y="719120"/>
                </a:lnTo>
                <a:lnTo>
                  <a:pt x="92543" y="684721"/>
                </a:lnTo>
                <a:lnTo>
                  <a:pt x="65583" y="647078"/>
                </a:lnTo>
                <a:lnTo>
                  <a:pt x="42816" y="606506"/>
                </a:lnTo>
                <a:lnTo>
                  <a:pt x="24558" y="563321"/>
                </a:lnTo>
                <a:lnTo>
                  <a:pt x="11125" y="517839"/>
                </a:lnTo>
                <a:lnTo>
                  <a:pt x="2834" y="470377"/>
                </a:lnTo>
                <a:lnTo>
                  <a:pt x="0" y="421250"/>
                </a:lnTo>
                <a:close/>
              </a:path>
            </a:pathLst>
          </a:custGeom>
          <a:ln w="63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414000" y="4622800"/>
            <a:ext cx="36576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600" b="1" dirty="0">
                <a:latin typeface="Calibri"/>
                <a:cs typeface="Calibri"/>
              </a:rPr>
              <a:t>CYBERBULLISMO</a:t>
            </a:r>
            <a:r>
              <a:rPr lang="it-IT" b="1" dirty="0">
                <a:latin typeface="Calibri"/>
                <a:cs typeface="Calibri"/>
              </a:rPr>
              <a:t> </a:t>
            </a:r>
            <a:endParaRPr sz="2000" b="1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414000" y="4927600"/>
            <a:ext cx="36576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dirty="0">
                <a:latin typeface="Calibri"/>
                <a:cs typeface="Calibri"/>
              </a:rPr>
              <a:t>ALTIERI</a:t>
            </a:r>
            <a:endParaRPr lang="it-IT" sz="1800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751390" y="5595797"/>
            <a:ext cx="4369435" cy="674370"/>
          </a:xfrm>
          <a:custGeom>
            <a:avLst/>
            <a:gdLst/>
            <a:ahLst/>
            <a:cxnLst/>
            <a:rect l="l" t="t" r="r" b="b"/>
            <a:pathLst>
              <a:path w="4369434" h="674370">
                <a:moveTo>
                  <a:pt x="0" y="0"/>
                </a:moveTo>
                <a:lnTo>
                  <a:pt x="4368977" y="0"/>
                </a:lnTo>
                <a:lnTo>
                  <a:pt x="4368977" y="674001"/>
                </a:lnTo>
                <a:lnTo>
                  <a:pt x="0" y="674001"/>
                </a:lnTo>
                <a:lnTo>
                  <a:pt x="0" y="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0261600" y="5689932"/>
            <a:ext cx="38100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spc="-15" dirty="0">
                <a:latin typeface="Calibri"/>
                <a:cs typeface="Calibri"/>
              </a:rPr>
              <a:t>INVALSI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261600" y="5918200"/>
            <a:ext cx="38100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dirty="0">
                <a:latin typeface="Calibri"/>
                <a:cs typeface="Calibri"/>
              </a:rPr>
              <a:t>LUCIANO - FORTUNATO</a:t>
            </a:r>
          </a:p>
        </p:txBody>
      </p:sp>
      <p:sp>
        <p:nvSpPr>
          <p:cNvPr id="27" name="object 27"/>
          <p:cNvSpPr/>
          <p:nvPr/>
        </p:nvSpPr>
        <p:spPr>
          <a:xfrm>
            <a:off x="9302153" y="5482247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421246" y="0"/>
                </a:moveTo>
                <a:lnTo>
                  <a:pt x="372119" y="2833"/>
                </a:lnTo>
                <a:lnTo>
                  <a:pt x="324657" y="11125"/>
                </a:lnTo>
                <a:lnTo>
                  <a:pt x="279175" y="24557"/>
                </a:lnTo>
                <a:lnTo>
                  <a:pt x="235991" y="42815"/>
                </a:lnTo>
                <a:lnTo>
                  <a:pt x="195419" y="65582"/>
                </a:lnTo>
                <a:lnTo>
                  <a:pt x="157776" y="92542"/>
                </a:lnTo>
                <a:lnTo>
                  <a:pt x="123378" y="123378"/>
                </a:lnTo>
                <a:lnTo>
                  <a:pt x="92542" y="157776"/>
                </a:lnTo>
                <a:lnTo>
                  <a:pt x="65582" y="195419"/>
                </a:lnTo>
                <a:lnTo>
                  <a:pt x="42815" y="235991"/>
                </a:lnTo>
                <a:lnTo>
                  <a:pt x="24557" y="279175"/>
                </a:lnTo>
                <a:lnTo>
                  <a:pt x="11125" y="324657"/>
                </a:lnTo>
                <a:lnTo>
                  <a:pt x="2833" y="372119"/>
                </a:lnTo>
                <a:lnTo>
                  <a:pt x="0" y="421246"/>
                </a:lnTo>
                <a:lnTo>
                  <a:pt x="2833" y="470373"/>
                </a:lnTo>
                <a:lnTo>
                  <a:pt x="11125" y="517835"/>
                </a:lnTo>
                <a:lnTo>
                  <a:pt x="24557" y="563316"/>
                </a:lnTo>
                <a:lnTo>
                  <a:pt x="42815" y="606501"/>
                </a:lnTo>
                <a:lnTo>
                  <a:pt x="65582" y="647072"/>
                </a:lnTo>
                <a:lnTo>
                  <a:pt x="92542" y="684715"/>
                </a:lnTo>
                <a:lnTo>
                  <a:pt x="123378" y="719113"/>
                </a:lnTo>
                <a:lnTo>
                  <a:pt x="157776" y="749950"/>
                </a:lnTo>
                <a:lnTo>
                  <a:pt x="195419" y="776910"/>
                </a:lnTo>
                <a:lnTo>
                  <a:pt x="235991" y="799677"/>
                </a:lnTo>
                <a:lnTo>
                  <a:pt x="279175" y="817934"/>
                </a:lnTo>
                <a:lnTo>
                  <a:pt x="324657" y="831367"/>
                </a:lnTo>
                <a:lnTo>
                  <a:pt x="372119" y="839658"/>
                </a:lnTo>
                <a:lnTo>
                  <a:pt x="421246" y="842492"/>
                </a:lnTo>
                <a:lnTo>
                  <a:pt x="470373" y="839658"/>
                </a:lnTo>
                <a:lnTo>
                  <a:pt x="517835" y="831367"/>
                </a:lnTo>
                <a:lnTo>
                  <a:pt x="563316" y="817934"/>
                </a:lnTo>
                <a:lnTo>
                  <a:pt x="606501" y="799677"/>
                </a:lnTo>
                <a:lnTo>
                  <a:pt x="647072" y="776910"/>
                </a:lnTo>
                <a:lnTo>
                  <a:pt x="684715" y="749950"/>
                </a:lnTo>
                <a:lnTo>
                  <a:pt x="719113" y="719113"/>
                </a:lnTo>
                <a:lnTo>
                  <a:pt x="749950" y="684715"/>
                </a:lnTo>
                <a:lnTo>
                  <a:pt x="776910" y="647072"/>
                </a:lnTo>
                <a:lnTo>
                  <a:pt x="799677" y="606501"/>
                </a:lnTo>
                <a:lnTo>
                  <a:pt x="817934" y="563316"/>
                </a:lnTo>
                <a:lnTo>
                  <a:pt x="831367" y="517835"/>
                </a:lnTo>
                <a:lnTo>
                  <a:pt x="839658" y="470373"/>
                </a:lnTo>
                <a:lnTo>
                  <a:pt x="842492" y="421246"/>
                </a:lnTo>
                <a:lnTo>
                  <a:pt x="839658" y="372119"/>
                </a:lnTo>
                <a:lnTo>
                  <a:pt x="831367" y="324657"/>
                </a:lnTo>
                <a:lnTo>
                  <a:pt x="817934" y="279175"/>
                </a:lnTo>
                <a:lnTo>
                  <a:pt x="799677" y="235991"/>
                </a:lnTo>
                <a:lnTo>
                  <a:pt x="776910" y="195419"/>
                </a:lnTo>
                <a:lnTo>
                  <a:pt x="749950" y="157776"/>
                </a:lnTo>
                <a:lnTo>
                  <a:pt x="719113" y="123378"/>
                </a:lnTo>
                <a:lnTo>
                  <a:pt x="684715" y="92542"/>
                </a:lnTo>
                <a:lnTo>
                  <a:pt x="647072" y="65582"/>
                </a:lnTo>
                <a:lnTo>
                  <a:pt x="606501" y="42815"/>
                </a:lnTo>
                <a:lnTo>
                  <a:pt x="563316" y="24557"/>
                </a:lnTo>
                <a:lnTo>
                  <a:pt x="517835" y="11125"/>
                </a:lnTo>
                <a:lnTo>
                  <a:pt x="470373" y="2833"/>
                </a:lnTo>
                <a:lnTo>
                  <a:pt x="4212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302153" y="5482247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0" y="421250"/>
                </a:moveTo>
                <a:lnTo>
                  <a:pt x="2834" y="372123"/>
                </a:lnTo>
                <a:lnTo>
                  <a:pt x="11125" y="324661"/>
                </a:lnTo>
                <a:lnTo>
                  <a:pt x="24558" y="279179"/>
                </a:lnTo>
                <a:lnTo>
                  <a:pt x="42816" y="235995"/>
                </a:lnTo>
                <a:lnTo>
                  <a:pt x="65583" y="195422"/>
                </a:lnTo>
                <a:lnTo>
                  <a:pt x="92543" y="157779"/>
                </a:lnTo>
                <a:lnTo>
                  <a:pt x="123381" y="123381"/>
                </a:lnTo>
                <a:lnTo>
                  <a:pt x="157779" y="92543"/>
                </a:lnTo>
                <a:lnTo>
                  <a:pt x="195422" y="65583"/>
                </a:lnTo>
                <a:lnTo>
                  <a:pt x="235995" y="42816"/>
                </a:lnTo>
                <a:lnTo>
                  <a:pt x="279179" y="24558"/>
                </a:lnTo>
                <a:lnTo>
                  <a:pt x="324661" y="11125"/>
                </a:lnTo>
                <a:lnTo>
                  <a:pt x="372123" y="2834"/>
                </a:lnTo>
                <a:lnTo>
                  <a:pt x="421250" y="0"/>
                </a:lnTo>
                <a:lnTo>
                  <a:pt x="470377" y="2834"/>
                </a:lnTo>
                <a:lnTo>
                  <a:pt x="517839" y="11125"/>
                </a:lnTo>
                <a:lnTo>
                  <a:pt x="563321" y="24558"/>
                </a:lnTo>
                <a:lnTo>
                  <a:pt x="606506" y="42816"/>
                </a:lnTo>
                <a:lnTo>
                  <a:pt x="647078" y="65583"/>
                </a:lnTo>
                <a:lnTo>
                  <a:pt x="684721" y="92543"/>
                </a:lnTo>
                <a:lnTo>
                  <a:pt x="719120" y="123381"/>
                </a:lnTo>
                <a:lnTo>
                  <a:pt x="749957" y="157779"/>
                </a:lnTo>
                <a:lnTo>
                  <a:pt x="776917" y="195422"/>
                </a:lnTo>
                <a:lnTo>
                  <a:pt x="799685" y="235995"/>
                </a:lnTo>
                <a:lnTo>
                  <a:pt x="817943" y="279179"/>
                </a:lnTo>
                <a:lnTo>
                  <a:pt x="831375" y="324661"/>
                </a:lnTo>
                <a:lnTo>
                  <a:pt x="839667" y="372123"/>
                </a:lnTo>
                <a:lnTo>
                  <a:pt x="842501" y="421250"/>
                </a:lnTo>
                <a:lnTo>
                  <a:pt x="839667" y="470377"/>
                </a:lnTo>
                <a:lnTo>
                  <a:pt x="831375" y="517839"/>
                </a:lnTo>
                <a:lnTo>
                  <a:pt x="817943" y="563321"/>
                </a:lnTo>
                <a:lnTo>
                  <a:pt x="799685" y="606506"/>
                </a:lnTo>
                <a:lnTo>
                  <a:pt x="776917" y="647078"/>
                </a:lnTo>
                <a:lnTo>
                  <a:pt x="749957" y="684721"/>
                </a:lnTo>
                <a:lnTo>
                  <a:pt x="719120" y="719120"/>
                </a:lnTo>
                <a:lnTo>
                  <a:pt x="684721" y="749957"/>
                </a:lnTo>
                <a:lnTo>
                  <a:pt x="647078" y="776917"/>
                </a:lnTo>
                <a:lnTo>
                  <a:pt x="606506" y="799685"/>
                </a:lnTo>
                <a:lnTo>
                  <a:pt x="563321" y="817943"/>
                </a:lnTo>
                <a:lnTo>
                  <a:pt x="517839" y="831375"/>
                </a:lnTo>
                <a:lnTo>
                  <a:pt x="470377" y="839667"/>
                </a:lnTo>
                <a:lnTo>
                  <a:pt x="421250" y="842501"/>
                </a:lnTo>
                <a:lnTo>
                  <a:pt x="372123" y="839667"/>
                </a:lnTo>
                <a:lnTo>
                  <a:pt x="324661" y="831375"/>
                </a:lnTo>
                <a:lnTo>
                  <a:pt x="279179" y="817943"/>
                </a:lnTo>
                <a:lnTo>
                  <a:pt x="235995" y="799685"/>
                </a:lnTo>
                <a:lnTo>
                  <a:pt x="195422" y="776917"/>
                </a:lnTo>
                <a:lnTo>
                  <a:pt x="157779" y="749957"/>
                </a:lnTo>
                <a:lnTo>
                  <a:pt x="123381" y="719120"/>
                </a:lnTo>
                <a:lnTo>
                  <a:pt x="92543" y="684721"/>
                </a:lnTo>
                <a:lnTo>
                  <a:pt x="65583" y="647078"/>
                </a:lnTo>
                <a:lnTo>
                  <a:pt x="42816" y="606506"/>
                </a:lnTo>
                <a:lnTo>
                  <a:pt x="24558" y="563321"/>
                </a:lnTo>
                <a:lnTo>
                  <a:pt x="11125" y="517839"/>
                </a:lnTo>
                <a:lnTo>
                  <a:pt x="2834" y="470377"/>
                </a:lnTo>
                <a:lnTo>
                  <a:pt x="0" y="421250"/>
                </a:lnTo>
                <a:close/>
              </a:path>
            </a:pathLst>
          </a:custGeom>
          <a:ln w="6350">
            <a:solidFill>
              <a:srgbClr val="70AD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499675" y="6510716"/>
            <a:ext cx="4648125" cy="674370"/>
          </a:xfrm>
          <a:custGeom>
            <a:avLst/>
            <a:gdLst/>
            <a:ahLst/>
            <a:cxnLst/>
            <a:rect l="l" t="t" r="r" b="b"/>
            <a:pathLst>
              <a:path w="4704080" h="674370">
                <a:moveTo>
                  <a:pt x="0" y="0"/>
                </a:moveTo>
                <a:lnTo>
                  <a:pt x="4703495" y="0"/>
                </a:lnTo>
                <a:lnTo>
                  <a:pt x="4703495" y="674001"/>
                </a:lnTo>
                <a:lnTo>
                  <a:pt x="0" y="674001"/>
                </a:lnTo>
                <a:lnTo>
                  <a:pt x="0" y="0"/>
                </a:lnTo>
                <a:close/>
              </a:path>
            </a:pathLst>
          </a:custGeom>
          <a:solidFill>
            <a:srgbClr val="DE6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0058398" y="6604000"/>
            <a:ext cx="4013202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spc="-20" dirty="0">
                <a:latin typeface="Calibri"/>
                <a:cs typeface="Calibri"/>
              </a:rPr>
              <a:t>ORIENTAMENTO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065385" y="6847577"/>
            <a:ext cx="40062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pc="-5" dirty="0">
                <a:latin typeface="Calibri"/>
                <a:cs typeface="Calibri"/>
              </a:rPr>
              <a:t>FONTANA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093062" y="6403056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421246" y="0"/>
                </a:moveTo>
                <a:lnTo>
                  <a:pt x="372121" y="2834"/>
                </a:lnTo>
                <a:lnTo>
                  <a:pt x="324661" y="11125"/>
                </a:lnTo>
                <a:lnTo>
                  <a:pt x="279180" y="24559"/>
                </a:lnTo>
                <a:lnTo>
                  <a:pt x="235996" y="42817"/>
                </a:lnTo>
                <a:lnTo>
                  <a:pt x="195425" y="65585"/>
                </a:lnTo>
                <a:lnTo>
                  <a:pt x="157782" y="92547"/>
                </a:lnTo>
                <a:lnTo>
                  <a:pt x="123383" y="123385"/>
                </a:lnTo>
                <a:lnTo>
                  <a:pt x="92546" y="157784"/>
                </a:lnTo>
                <a:lnTo>
                  <a:pt x="65585" y="195428"/>
                </a:lnTo>
                <a:lnTo>
                  <a:pt x="42817" y="236001"/>
                </a:lnTo>
                <a:lnTo>
                  <a:pt x="24559" y="279187"/>
                </a:lnTo>
                <a:lnTo>
                  <a:pt x="11125" y="324669"/>
                </a:lnTo>
                <a:lnTo>
                  <a:pt x="2834" y="372131"/>
                </a:lnTo>
                <a:lnTo>
                  <a:pt x="0" y="421258"/>
                </a:lnTo>
                <a:lnTo>
                  <a:pt x="2834" y="470383"/>
                </a:lnTo>
                <a:lnTo>
                  <a:pt x="11125" y="517843"/>
                </a:lnTo>
                <a:lnTo>
                  <a:pt x="24559" y="563324"/>
                </a:lnTo>
                <a:lnTo>
                  <a:pt x="42817" y="606508"/>
                </a:lnTo>
                <a:lnTo>
                  <a:pt x="65585" y="647080"/>
                </a:lnTo>
                <a:lnTo>
                  <a:pt x="92546" y="684723"/>
                </a:lnTo>
                <a:lnTo>
                  <a:pt x="123383" y="719121"/>
                </a:lnTo>
                <a:lnTo>
                  <a:pt x="157782" y="749959"/>
                </a:lnTo>
                <a:lnTo>
                  <a:pt x="195425" y="776920"/>
                </a:lnTo>
                <a:lnTo>
                  <a:pt x="235996" y="799687"/>
                </a:lnTo>
                <a:lnTo>
                  <a:pt x="279180" y="817946"/>
                </a:lnTo>
                <a:lnTo>
                  <a:pt x="324661" y="831379"/>
                </a:lnTo>
                <a:lnTo>
                  <a:pt x="372121" y="839671"/>
                </a:lnTo>
                <a:lnTo>
                  <a:pt x="421246" y="842505"/>
                </a:lnTo>
                <a:lnTo>
                  <a:pt x="470373" y="839671"/>
                </a:lnTo>
                <a:lnTo>
                  <a:pt x="517835" y="831379"/>
                </a:lnTo>
                <a:lnTo>
                  <a:pt x="563318" y="817946"/>
                </a:lnTo>
                <a:lnTo>
                  <a:pt x="606503" y="799687"/>
                </a:lnTo>
                <a:lnTo>
                  <a:pt x="647076" y="776920"/>
                </a:lnTo>
                <a:lnTo>
                  <a:pt x="684720" y="749959"/>
                </a:lnTo>
                <a:lnTo>
                  <a:pt x="719120" y="719121"/>
                </a:lnTo>
                <a:lnTo>
                  <a:pt x="749958" y="684723"/>
                </a:lnTo>
                <a:lnTo>
                  <a:pt x="776919" y="647080"/>
                </a:lnTo>
                <a:lnTo>
                  <a:pt x="799687" y="606508"/>
                </a:lnTo>
                <a:lnTo>
                  <a:pt x="817946" y="563324"/>
                </a:lnTo>
                <a:lnTo>
                  <a:pt x="831379" y="517843"/>
                </a:lnTo>
                <a:lnTo>
                  <a:pt x="839671" y="470383"/>
                </a:lnTo>
                <a:lnTo>
                  <a:pt x="842505" y="421258"/>
                </a:lnTo>
                <a:lnTo>
                  <a:pt x="839671" y="372131"/>
                </a:lnTo>
                <a:lnTo>
                  <a:pt x="831379" y="324669"/>
                </a:lnTo>
                <a:lnTo>
                  <a:pt x="817946" y="279187"/>
                </a:lnTo>
                <a:lnTo>
                  <a:pt x="799687" y="236001"/>
                </a:lnTo>
                <a:lnTo>
                  <a:pt x="776919" y="195428"/>
                </a:lnTo>
                <a:lnTo>
                  <a:pt x="749958" y="157784"/>
                </a:lnTo>
                <a:lnTo>
                  <a:pt x="719120" y="123385"/>
                </a:lnTo>
                <a:lnTo>
                  <a:pt x="684720" y="92547"/>
                </a:lnTo>
                <a:lnTo>
                  <a:pt x="647076" y="65585"/>
                </a:lnTo>
                <a:lnTo>
                  <a:pt x="606503" y="42817"/>
                </a:lnTo>
                <a:lnTo>
                  <a:pt x="563318" y="24559"/>
                </a:lnTo>
                <a:lnTo>
                  <a:pt x="517835" y="11125"/>
                </a:lnTo>
                <a:lnTo>
                  <a:pt x="470373" y="2834"/>
                </a:lnTo>
                <a:lnTo>
                  <a:pt x="4212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07576" y="6388542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0" y="421250"/>
                </a:moveTo>
                <a:lnTo>
                  <a:pt x="2834" y="372123"/>
                </a:lnTo>
                <a:lnTo>
                  <a:pt x="11125" y="324661"/>
                </a:lnTo>
                <a:lnTo>
                  <a:pt x="24558" y="279179"/>
                </a:lnTo>
                <a:lnTo>
                  <a:pt x="42816" y="235995"/>
                </a:lnTo>
                <a:lnTo>
                  <a:pt x="65583" y="195422"/>
                </a:lnTo>
                <a:lnTo>
                  <a:pt x="92543" y="157779"/>
                </a:lnTo>
                <a:lnTo>
                  <a:pt x="123381" y="123381"/>
                </a:lnTo>
                <a:lnTo>
                  <a:pt x="157779" y="92543"/>
                </a:lnTo>
                <a:lnTo>
                  <a:pt x="195422" y="65583"/>
                </a:lnTo>
                <a:lnTo>
                  <a:pt x="235995" y="42816"/>
                </a:lnTo>
                <a:lnTo>
                  <a:pt x="279179" y="24558"/>
                </a:lnTo>
                <a:lnTo>
                  <a:pt x="324661" y="11125"/>
                </a:lnTo>
                <a:lnTo>
                  <a:pt x="372123" y="2834"/>
                </a:lnTo>
                <a:lnTo>
                  <a:pt x="421250" y="0"/>
                </a:lnTo>
                <a:lnTo>
                  <a:pt x="470377" y="2834"/>
                </a:lnTo>
                <a:lnTo>
                  <a:pt x="517839" y="11125"/>
                </a:lnTo>
                <a:lnTo>
                  <a:pt x="563321" y="24558"/>
                </a:lnTo>
                <a:lnTo>
                  <a:pt x="606506" y="42816"/>
                </a:lnTo>
                <a:lnTo>
                  <a:pt x="647078" y="65583"/>
                </a:lnTo>
                <a:lnTo>
                  <a:pt x="684721" y="92543"/>
                </a:lnTo>
                <a:lnTo>
                  <a:pt x="719120" y="123381"/>
                </a:lnTo>
                <a:lnTo>
                  <a:pt x="749957" y="157779"/>
                </a:lnTo>
                <a:lnTo>
                  <a:pt x="776917" y="195422"/>
                </a:lnTo>
                <a:lnTo>
                  <a:pt x="799685" y="235995"/>
                </a:lnTo>
                <a:lnTo>
                  <a:pt x="817943" y="279179"/>
                </a:lnTo>
                <a:lnTo>
                  <a:pt x="831375" y="324661"/>
                </a:lnTo>
                <a:lnTo>
                  <a:pt x="839667" y="372123"/>
                </a:lnTo>
                <a:lnTo>
                  <a:pt x="842501" y="421250"/>
                </a:lnTo>
                <a:lnTo>
                  <a:pt x="839667" y="470377"/>
                </a:lnTo>
                <a:lnTo>
                  <a:pt x="831375" y="517839"/>
                </a:lnTo>
                <a:lnTo>
                  <a:pt x="817943" y="563321"/>
                </a:lnTo>
                <a:lnTo>
                  <a:pt x="799685" y="606506"/>
                </a:lnTo>
                <a:lnTo>
                  <a:pt x="776917" y="647078"/>
                </a:lnTo>
                <a:lnTo>
                  <a:pt x="749957" y="684721"/>
                </a:lnTo>
                <a:lnTo>
                  <a:pt x="719120" y="719120"/>
                </a:lnTo>
                <a:lnTo>
                  <a:pt x="684721" y="749957"/>
                </a:lnTo>
                <a:lnTo>
                  <a:pt x="647078" y="776917"/>
                </a:lnTo>
                <a:lnTo>
                  <a:pt x="606506" y="799685"/>
                </a:lnTo>
                <a:lnTo>
                  <a:pt x="563321" y="817943"/>
                </a:lnTo>
                <a:lnTo>
                  <a:pt x="517839" y="831375"/>
                </a:lnTo>
                <a:lnTo>
                  <a:pt x="470377" y="839667"/>
                </a:lnTo>
                <a:lnTo>
                  <a:pt x="421250" y="842501"/>
                </a:lnTo>
                <a:lnTo>
                  <a:pt x="372123" y="839667"/>
                </a:lnTo>
                <a:lnTo>
                  <a:pt x="324661" y="831375"/>
                </a:lnTo>
                <a:lnTo>
                  <a:pt x="279179" y="817943"/>
                </a:lnTo>
                <a:lnTo>
                  <a:pt x="235995" y="799685"/>
                </a:lnTo>
                <a:lnTo>
                  <a:pt x="195422" y="776917"/>
                </a:lnTo>
                <a:lnTo>
                  <a:pt x="157779" y="749957"/>
                </a:lnTo>
                <a:lnTo>
                  <a:pt x="123381" y="719120"/>
                </a:lnTo>
                <a:lnTo>
                  <a:pt x="92543" y="684721"/>
                </a:lnTo>
                <a:lnTo>
                  <a:pt x="65583" y="647078"/>
                </a:lnTo>
                <a:lnTo>
                  <a:pt x="42816" y="606506"/>
                </a:lnTo>
                <a:lnTo>
                  <a:pt x="24558" y="563321"/>
                </a:lnTo>
                <a:lnTo>
                  <a:pt x="11125" y="517839"/>
                </a:lnTo>
                <a:lnTo>
                  <a:pt x="2834" y="470377"/>
                </a:lnTo>
                <a:lnTo>
                  <a:pt x="0" y="421250"/>
                </a:lnTo>
                <a:close/>
              </a:path>
            </a:pathLst>
          </a:custGeom>
          <a:ln w="6350">
            <a:solidFill>
              <a:srgbClr val="ED7D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194799" y="7414259"/>
            <a:ext cx="4953001" cy="6740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9728200" y="7518400"/>
            <a:ext cx="43434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Calibri"/>
                <a:cs typeface="Calibri"/>
              </a:rPr>
              <a:t>PROGETTI </a:t>
            </a:r>
            <a:r>
              <a:rPr sz="1600" b="1" dirty="0">
                <a:latin typeface="Calibri"/>
                <a:cs typeface="Calibri"/>
              </a:rPr>
              <a:t>E </a:t>
            </a:r>
            <a:r>
              <a:rPr sz="1600" b="1" spc="-5" dirty="0">
                <a:latin typeface="Calibri"/>
                <a:cs typeface="Calibri"/>
              </a:rPr>
              <a:t>BANDI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MIUR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804400" y="7761977"/>
            <a:ext cx="4267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pc="-20" dirty="0">
                <a:latin typeface="Calibri"/>
                <a:cs typeface="Calibri"/>
              </a:rPr>
              <a:t>STAFF </a:t>
            </a:r>
            <a:r>
              <a:rPr lang="it-IT" sz="1800" spc="-20" dirty="0">
                <a:latin typeface="Calibri"/>
                <a:cs typeface="Calibri"/>
              </a:rPr>
              <a:t>DS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822855" y="7303617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421246" y="0"/>
                </a:moveTo>
                <a:lnTo>
                  <a:pt x="372119" y="2834"/>
                </a:lnTo>
                <a:lnTo>
                  <a:pt x="324657" y="11125"/>
                </a:lnTo>
                <a:lnTo>
                  <a:pt x="279175" y="24559"/>
                </a:lnTo>
                <a:lnTo>
                  <a:pt x="235991" y="42817"/>
                </a:lnTo>
                <a:lnTo>
                  <a:pt x="195419" y="65585"/>
                </a:lnTo>
                <a:lnTo>
                  <a:pt x="157776" y="92546"/>
                </a:lnTo>
                <a:lnTo>
                  <a:pt x="123378" y="123383"/>
                </a:lnTo>
                <a:lnTo>
                  <a:pt x="92542" y="157782"/>
                </a:lnTo>
                <a:lnTo>
                  <a:pt x="65582" y="195425"/>
                </a:lnTo>
                <a:lnTo>
                  <a:pt x="42815" y="235996"/>
                </a:lnTo>
                <a:lnTo>
                  <a:pt x="24557" y="279180"/>
                </a:lnTo>
                <a:lnTo>
                  <a:pt x="11125" y="324661"/>
                </a:lnTo>
                <a:lnTo>
                  <a:pt x="2833" y="372121"/>
                </a:lnTo>
                <a:lnTo>
                  <a:pt x="0" y="421246"/>
                </a:lnTo>
                <a:lnTo>
                  <a:pt x="2833" y="470373"/>
                </a:lnTo>
                <a:lnTo>
                  <a:pt x="11125" y="517835"/>
                </a:lnTo>
                <a:lnTo>
                  <a:pt x="24557" y="563318"/>
                </a:lnTo>
                <a:lnTo>
                  <a:pt x="42815" y="606503"/>
                </a:lnTo>
                <a:lnTo>
                  <a:pt x="65582" y="647076"/>
                </a:lnTo>
                <a:lnTo>
                  <a:pt x="92542" y="684720"/>
                </a:lnTo>
                <a:lnTo>
                  <a:pt x="123378" y="719120"/>
                </a:lnTo>
                <a:lnTo>
                  <a:pt x="157776" y="749958"/>
                </a:lnTo>
                <a:lnTo>
                  <a:pt x="195419" y="776919"/>
                </a:lnTo>
                <a:lnTo>
                  <a:pt x="235991" y="799687"/>
                </a:lnTo>
                <a:lnTo>
                  <a:pt x="279175" y="817946"/>
                </a:lnTo>
                <a:lnTo>
                  <a:pt x="324657" y="831379"/>
                </a:lnTo>
                <a:lnTo>
                  <a:pt x="372119" y="839671"/>
                </a:lnTo>
                <a:lnTo>
                  <a:pt x="421246" y="842505"/>
                </a:lnTo>
                <a:lnTo>
                  <a:pt x="470373" y="839671"/>
                </a:lnTo>
                <a:lnTo>
                  <a:pt x="517835" y="831379"/>
                </a:lnTo>
                <a:lnTo>
                  <a:pt x="563316" y="817946"/>
                </a:lnTo>
                <a:lnTo>
                  <a:pt x="606501" y="799687"/>
                </a:lnTo>
                <a:lnTo>
                  <a:pt x="647072" y="776919"/>
                </a:lnTo>
                <a:lnTo>
                  <a:pt x="684715" y="749958"/>
                </a:lnTo>
                <a:lnTo>
                  <a:pt x="719113" y="719120"/>
                </a:lnTo>
                <a:lnTo>
                  <a:pt x="749950" y="684720"/>
                </a:lnTo>
                <a:lnTo>
                  <a:pt x="776910" y="647076"/>
                </a:lnTo>
                <a:lnTo>
                  <a:pt x="799677" y="606503"/>
                </a:lnTo>
                <a:lnTo>
                  <a:pt x="817934" y="563318"/>
                </a:lnTo>
                <a:lnTo>
                  <a:pt x="831367" y="517835"/>
                </a:lnTo>
                <a:lnTo>
                  <a:pt x="839658" y="470373"/>
                </a:lnTo>
                <a:lnTo>
                  <a:pt x="842492" y="421246"/>
                </a:lnTo>
                <a:lnTo>
                  <a:pt x="839658" y="372121"/>
                </a:lnTo>
                <a:lnTo>
                  <a:pt x="831367" y="324661"/>
                </a:lnTo>
                <a:lnTo>
                  <a:pt x="817934" y="279180"/>
                </a:lnTo>
                <a:lnTo>
                  <a:pt x="799677" y="235996"/>
                </a:lnTo>
                <a:lnTo>
                  <a:pt x="776910" y="195425"/>
                </a:lnTo>
                <a:lnTo>
                  <a:pt x="749950" y="157782"/>
                </a:lnTo>
                <a:lnTo>
                  <a:pt x="719113" y="123383"/>
                </a:lnTo>
                <a:lnTo>
                  <a:pt x="684715" y="92546"/>
                </a:lnTo>
                <a:lnTo>
                  <a:pt x="647072" y="65585"/>
                </a:lnTo>
                <a:lnTo>
                  <a:pt x="606501" y="42817"/>
                </a:lnTo>
                <a:lnTo>
                  <a:pt x="563316" y="24559"/>
                </a:lnTo>
                <a:lnTo>
                  <a:pt x="517835" y="11125"/>
                </a:lnTo>
                <a:lnTo>
                  <a:pt x="470373" y="2834"/>
                </a:lnTo>
                <a:lnTo>
                  <a:pt x="4212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822855" y="7303617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0" y="421250"/>
                </a:moveTo>
                <a:lnTo>
                  <a:pt x="2834" y="372123"/>
                </a:lnTo>
                <a:lnTo>
                  <a:pt x="11125" y="324661"/>
                </a:lnTo>
                <a:lnTo>
                  <a:pt x="24558" y="279179"/>
                </a:lnTo>
                <a:lnTo>
                  <a:pt x="42816" y="235995"/>
                </a:lnTo>
                <a:lnTo>
                  <a:pt x="65583" y="195422"/>
                </a:lnTo>
                <a:lnTo>
                  <a:pt x="92543" y="157779"/>
                </a:lnTo>
                <a:lnTo>
                  <a:pt x="123381" y="123381"/>
                </a:lnTo>
                <a:lnTo>
                  <a:pt x="157779" y="92543"/>
                </a:lnTo>
                <a:lnTo>
                  <a:pt x="195422" y="65583"/>
                </a:lnTo>
                <a:lnTo>
                  <a:pt x="235995" y="42816"/>
                </a:lnTo>
                <a:lnTo>
                  <a:pt x="279179" y="24558"/>
                </a:lnTo>
                <a:lnTo>
                  <a:pt x="324661" y="11125"/>
                </a:lnTo>
                <a:lnTo>
                  <a:pt x="372123" y="2834"/>
                </a:lnTo>
                <a:lnTo>
                  <a:pt x="421250" y="0"/>
                </a:lnTo>
                <a:lnTo>
                  <a:pt x="470377" y="2834"/>
                </a:lnTo>
                <a:lnTo>
                  <a:pt x="517839" y="11125"/>
                </a:lnTo>
                <a:lnTo>
                  <a:pt x="563321" y="24558"/>
                </a:lnTo>
                <a:lnTo>
                  <a:pt x="606506" y="42816"/>
                </a:lnTo>
                <a:lnTo>
                  <a:pt x="647078" y="65583"/>
                </a:lnTo>
                <a:lnTo>
                  <a:pt x="684721" y="92543"/>
                </a:lnTo>
                <a:lnTo>
                  <a:pt x="719120" y="123381"/>
                </a:lnTo>
                <a:lnTo>
                  <a:pt x="749957" y="157779"/>
                </a:lnTo>
                <a:lnTo>
                  <a:pt x="776917" y="195422"/>
                </a:lnTo>
                <a:lnTo>
                  <a:pt x="799685" y="235995"/>
                </a:lnTo>
                <a:lnTo>
                  <a:pt x="817943" y="279179"/>
                </a:lnTo>
                <a:lnTo>
                  <a:pt x="831375" y="324661"/>
                </a:lnTo>
                <a:lnTo>
                  <a:pt x="839667" y="372123"/>
                </a:lnTo>
                <a:lnTo>
                  <a:pt x="842501" y="421250"/>
                </a:lnTo>
                <a:lnTo>
                  <a:pt x="839667" y="470377"/>
                </a:lnTo>
                <a:lnTo>
                  <a:pt x="831375" y="517839"/>
                </a:lnTo>
                <a:lnTo>
                  <a:pt x="817943" y="563321"/>
                </a:lnTo>
                <a:lnTo>
                  <a:pt x="799685" y="606506"/>
                </a:lnTo>
                <a:lnTo>
                  <a:pt x="776917" y="647078"/>
                </a:lnTo>
                <a:lnTo>
                  <a:pt x="749957" y="684721"/>
                </a:lnTo>
                <a:lnTo>
                  <a:pt x="719120" y="719120"/>
                </a:lnTo>
                <a:lnTo>
                  <a:pt x="684721" y="749957"/>
                </a:lnTo>
                <a:lnTo>
                  <a:pt x="647078" y="776917"/>
                </a:lnTo>
                <a:lnTo>
                  <a:pt x="606506" y="799685"/>
                </a:lnTo>
                <a:lnTo>
                  <a:pt x="563321" y="817943"/>
                </a:lnTo>
                <a:lnTo>
                  <a:pt x="517839" y="831375"/>
                </a:lnTo>
                <a:lnTo>
                  <a:pt x="470377" y="839667"/>
                </a:lnTo>
                <a:lnTo>
                  <a:pt x="421250" y="842501"/>
                </a:lnTo>
                <a:lnTo>
                  <a:pt x="372123" y="839667"/>
                </a:lnTo>
                <a:lnTo>
                  <a:pt x="324661" y="831375"/>
                </a:lnTo>
                <a:lnTo>
                  <a:pt x="279179" y="817943"/>
                </a:lnTo>
                <a:lnTo>
                  <a:pt x="235995" y="799685"/>
                </a:lnTo>
                <a:lnTo>
                  <a:pt x="195422" y="776917"/>
                </a:lnTo>
                <a:lnTo>
                  <a:pt x="157779" y="749957"/>
                </a:lnTo>
                <a:lnTo>
                  <a:pt x="123381" y="719120"/>
                </a:lnTo>
                <a:lnTo>
                  <a:pt x="92543" y="684721"/>
                </a:lnTo>
                <a:lnTo>
                  <a:pt x="65583" y="647078"/>
                </a:lnTo>
                <a:lnTo>
                  <a:pt x="42816" y="606506"/>
                </a:lnTo>
                <a:lnTo>
                  <a:pt x="24558" y="563321"/>
                </a:lnTo>
                <a:lnTo>
                  <a:pt x="11125" y="517839"/>
                </a:lnTo>
                <a:lnTo>
                  <a:pt x="2834" y="470377"/>
                </a:lnTo>
                <a:lnTo>
                  <a:pt x="0" y="421250"/>
                </a:lnTo>
                <a:close/>
              </a:path>
            </a:pathLst>
          </a:custGeom>
          <a:ln w="6350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136687" y="304800"/>
            <a:ext cx="5940000" cy="432000"/>
          </a:xfrm>
          <a:custGeom>
            <a:avLst/>
            <a:gdLst/>
            <a:ahLst/>
            <a:cxnLst/>
            <a:rect l="l" t="t" r="r" b="b"/>
            <a:pathLst>
              <a:path w="5984240" h="462280">
                <a:moveTo>
                  <a:pt x="0" y="0"/>
                </a:moveTo>
                <a:lnTo>
                  <a:pt x="5983681" y="0"/>
                </a:lnTo>
                <a:lnTo>
                  <a:pt x="5983681" y="461670"/>
                </a:lnTo>
                <a:lnTo>
                  <a:pt x="0" y="4616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/>
          <a:p>
            <a:pPr algn="ctr"/>
            <a:r>
              <a:rPr lang="it-IT" sz="2400" b="1" dirty="0"/>
              <a:t>AREA VALUTATIVA PROGETTUALE</a:t>
            </a:r>
            <a:endParaRPr sz="2400" b="1" dirty="0"/>
          </a:p>
        </p:txBody>
      </p:sp>
      <p:sp>
        <p:nvSpPr>
          <p:cNvPr id="41" name="object 41"/>
          <p:cNvSpPr/>
          <p:nvPr/>
        </p:nvSpPr>
        <p:spPr>
          <a:xfrm>
            <a:off x="301854" y="304800"/>
            <a:ext cx="5940000" cy="432000"/>
          </a:xfrm>
          <a:custGeom>
            <a:avLst/>
            <a:gdLst/>
            <a:ahLst/>
            <a:cxnLst/>
            <a:rect l="l" t="t" r="r" b="b"/>
            <a:pathLst>
              <a:path w="6951980" h="501650">
                <a:moveTo>
                  <a:pt x="6901547" y="0"/>
                </a:moveTo>
                <a:lnTo>
                  <a:pt x="50130" y="0"/>
                </a:lnTo>
                <a:lnTo>
                  <a:pt x="30617" y="3938"/>
                </a:lnTo>
                <a:lnTo>
                  <a:pt x="14683" y="14681"/>
                </a:lnTo>
                <a:lnTo>
                  <a:pt x="3939" y="30614"/>
                </a:lnTo>
                <a:lnTo>
                  <a:pt x="0" y="50126"/>
                </a:lnTo>
                <a:lnTo>
                  <a:pt x="0" y="451205"/>
                </a:lnTo>
                <a:lnTo>
                  <a:pt x="3939" y="470717"/>
                </a:lnTo>
                <a:lnTo>
                  <a:pt x="14683" y="486651"/>
                </a:lnTo>
                <a:lnTo>
                  <a:pt x="30617" y="497393"/>
                </a:lnTo>
                <a:lnTo>
                  <a:pt x="50130" y="501332"/>
                </a:lnTo>
                <a:lnTo>
                  <a:pt x="6901547" y="501332"/>
                </a:lnTo>
                <a:lnTo>
                  <a:pt x="6921059" y="497393"/>
                </a:lnTo>
                <a:lnTo>
                  <a:pt x="6936992" y="486651"/>
                </a:lnTo>
                <a:lnTo>
                  <a:pt x="6947734" y="470717"/>
                </a:lnTo>
                <a:lnTo>
                  <a:pt x="6951673" y="451205"/>
                </a:lnTo>
                <a:lnTo>
                  <a:pt x="6951673" y="50126"/>
                </a:lnTo>
                <a:lnTo>
                  <a:pt x="6947734" y="30614"/>
                </a:lnTo>
                <a:lnTo>
                  <a:pt x="6936992" y="14681"/>
                </a:lnTo>
                <a:lnTo>
                  <a:pt x="6921059" y="3938"/>
                </a:lnTo>
                <a:lnTo>
                  <a:pt x="6901547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/>
          <a:p>
            <a:pPr algn="ctr"/>
            <a:r>
              <a:rPr lang="it-IT" sz="2400" b="1" dirty="0"/>
              <a:t>STRUTTURA ORGANIZZATIVA</a:t>
            </a:r>
            <a:endParaRPr sz="2400" b="1" dirty="0"/>
          </a:p>
        </p:txBody>
      </p:sp>
      <p:sp>
        <p:nvSpPr>
          <p:cNvPr id="70" name="object 70"/>
          <p:cNvSpPr txBox="1"/>
          <p:nvPr/>
        </p:nvSpPr>
        <p:spPr>
          <a:xfrm>
            <a:off x="11668963" y="10154955"/>
            <a:ext cx="247883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60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A</a:t>
            </a:r>
            <a:r>
              <a:rPr sz="1600" b="1" spc="-5" dirty="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nno</a:t>
            </a:r>
            <a:r>
              <a:rPr sz="160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it-IT" sz="1600" b="1" spc="-10" dirty="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S</a:t>
            </a:r>
            <a:r>
              <a:rPr sz="1600" b="1" spc="-10" dirty="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colastico</a:t>
            </a:r>
            <a:r>
              <a:rPr sz="1600" b="1" spc="-4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20</a:t>
            </a: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21/22</a:t>
            </a:r>
            <a:endParaRPr sz="1600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803400" y="9035583"/>
            <a:ext cx="742073" cy="28584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661400" y="909078"/>
            <a:ext cx="5029200" cy="437122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RESPONSABILI DELLA PROGETTAZIONE</a:t>
            </a:r>
          </a:p>
        </p:txBody>
      </p:sp>
      <p:sp>
        <p:nvSpPr>
          <p:cNvPr id="105" name="object 105"/>
          <p:cNvSpPr/>
          <p:nvPr/>
        </p:nvSpPr>
        <p:spPr>
          <a:xfrm>
            <a:off x="8890001" y="8280400"/>
            <a:ext cx="5257800" cy="664639"/>
          </a:xfrm>
          <a:custGeom>
            <a:avLst/>
            <a:gdLst/>
            <a:ahLst/>
            <a:cxnLst/>
            <a:rect l="l" t="t" r="r" b="b"/>
            <a:pathLst>
              <a:path w="4969509" h="609600">
                <a:moveTo>
                  <a:pt x="0" y="0"/>
                </a:moveTo>
                <a:lnTo>
                  <a:pt x="4969116" y="0"/>
                </a:lnTo>
                <a:lnTo>
                  <a:pt x="4969116" y="609295"/>
                </a:lnTo>
                <a:lnTo>
                  <a:pt x="0" y="609295"/>
                </a:lnTo>
                <a:lnTo>
                  <a:pt x="0" y="0"/>
                </a:lnTo>
                <a:close/>
              </a:path>
            </a:pathLst>
          </a:custGeom>
          <a:solidFill>
            <a:srgbClr val="ED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9421444" y="8280401"/>
            <a:ext cx="465015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spc="-15" dirty="0">
                <a:latin typeface="Calibri"/>
                <a:cs typeface="Calibri"/>
              </a:rPr>
              <a:t>PTOF </a:t>
            </a:r>
            <a:r>
              <a:rPr sz="1600" b="1" dirty="0">
                <a:latin typeface="Calibri"/>
                <a:cs typeface="Calibri"/>
              </a:rPr>
              <a:t>–</a:t>
            </a:r>
            <a:r>
              <a:rPr lang="it-IT" sz="1600" b="1" dirty="0">
                <a:latin typeface="Calibri"/>
                <a:cs typeface="Calibri"/>
              </a:rPr>
              <a:t> PON - PCTO  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8484374" y="8175802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419074" y="0"/>
                </a:moveTo>
                <a:lnTo>
                  <a:pt x="370202" y="2819"/>
                </a:lnTo>
                <a:lnTo>
                  <a:pt x="322985" y="11068"/>
                </a:lnTo>
                <a:lnTo>
                  <a:pt x="277739" y="24431"/>
                </a:lnTo>
                <a:lnTo>
                  <a:pt x="234777" y="42595"/>
                </a:lnTo>
                <a:lnTo>
                  <a:pt x="194415" y="65245"/>
                </a:lnTo>
                <a:lnTo>
                  <a:pt x="156966" y="92067"/>
                </a:lnTo>
                <a:lnTo>
                  <a:pt x="122745" y="122745"/>
                </a:lnTo>
                <a:lnTo>
                  <a:pt x="92067" y="156966"/>
                </a:lnTo>
                <a:lnTo>
                  <a:pt x="65245" y="194415"/>
                </a:lnTo>
                <a:lnTo>
                  <a:pt x="42595" y="234777"/>
                </a:lnTo>
                <a:lnTo>
                  <a:pt x="24431" y="277739"/>
                </a:lnTo>
                <a:lnTo>
                  <a:pt x="11068" y="322985"/>
                </a:lnTo>
                <a:lnTo>
                  <a:pt x="2819" y="370202"/>
                </a:lnTo>
                <a:lnTo>
                  <a:pt x="0" y="419074"/>
                </a:lnTo>
                <a:lnTo>
                  <a:pt x="2819" y="467949"/>
                </a:lnTo>
                <a:lnTo>
                  <a:pt x="11068" y="515168"/>
                </a:lnTo>
                <a:lnTo>
                  <a:pt x="24431" y="560416"/>
                </a:lnTo>
                <a:lnTo>
                  <a:pt x="42595" y="603379"/>
                </a:lnTo>
                <a:lnTo>
                  <a:pt x="65245" y="643743"/>
                </a:lnTo>
                <a:lnTo>
                  <a:pt x="92067" y="681193"/>
                </a:lnTo>
                <a:lnTo>
                  <a:pt x="122745" y="715414"/>
                </a:lnTo>
                <a:lnTo>
                  <a:pt x="156966" y="746093"/>
                </a:lnTo>
                <a:lnTo>
                  <a:pt x="194415" y="772915"/>
                </a:lnTo>
                <a:lnTo>
                  <a:pt x="234777" y="795565"/>
                </a:lnTo>
                <a:lnTo>
                  <a:pt x="277739" y="813729"/>
                </a:lnTo>
                <a:lnTo>
                  <a:pt x="322985" y="827093"/>
                </a:lnTo>
                <a:lnTo>
                  <a:pt x="370202" y="835342"/>
                </a:lnTo>
                <a:lnTo>
                  <a:pt x="419074" y="838161"/>
                </a:lnTo>
                <a:lnTo>
                  <a:pt x="467949" y="835342"/>
                </a:lnTo>
                <a:lnTo>
                  <a:pt x="515168" y="827093"/>
                </a:lnTo>
                <a:lnTo>
                  <a:pt x="560416" y="813729"/>
                </a:lnTo>
                <a:lnTo>
                  <a:pt x="603379" y="795565"/>
                </a:lnTo>
                <a:lnTo>
                  <a:pt x="643743" y="772915"/>
                </a:lnTo>
                <a:lnTo>
                  <a:pt x="681193" y="746093"/>
                </a:lnTo>
                <a:lnTo>
                  <a:pt x="715414" y="715414"/>
                </a:lnTo>
                <a:lnTo>
                  <a:pt x="746093" y="681193"/>
                </a:lnTo>
                <a:lnTo>
                  <a:pt x="772915" y="643743"/>
                </a:lnTo>
                <a:lnTo>
                  <a:pt x="795565" y="603379"/>
                </a:lnTo>
                <a:lnTo>
                  <a:pt x="813729" y="560416"/>
                </a:lnTo>
                <a:lnTo>
                  <a:pt x="827093" y="515168"/>
                </a:lnTo>
                <a:lnTo>
                  <a:pt x="835342" y="467949"/>
                </a:lnTo>
                <a:lnTo>
                  <a:pt x="838161" y="419074"/>
                </a:lnTo>
                <a:lnTo>
                  <a:pt x="835342" y="370202"/>
                </a:lnTo>
                <a:lnTo>
                  <a:pt x="827093" y="322985"/>
                </a:lnTo>
                <a:lnTo>
                  <a:pt x="813729" y="277739"/>
                </a:lnTo>
                <a:lnTo>
                  <a:pt x="795565" y="234777"/>
                </a:lnTo>
                <a:lnTo>
                  <a:pt x="772915" y="194415"/>
                </a:lnTo>
                <a:lnTo>
                  <a:pt x="746093" y="156966"/>
                </a:lnTo>
                <a:lnTo>
                  <a:pt x="715414" y="122745"/>
                </a:lnTo>
                <a:lnTo>
                  <a:pt x="681193" y="92067"/>
                </a:lnTo>
                <a:lnTo>
                  <a:pt x="643743" y="65245"/>
                </a:lnTo>
                <a:lnTo>
                  <a:pt x="603379" y="42595"/>
                </a:lnTo>
                <a:lnTo>
                  <a:pt x="560416" y="24431"/>
                </a:lnTo>
                <a:lnTo>
                  <a:pt x="515168" y="11068"/>
                </a:lnTo>
                <a:lnTo>
                  <a:pt x="467949" y="2819"/>
                </a:lnTo>
                <a:lnTo>
                  <a:pt x="419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484374" y="8175802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0" y="419078"/>
                </a:moveTo>
                <a:lnTo>
                  <a:pt x="2819" y="370204"/>
                </a:lnTo>
                <a:lnTo>
                  <a:pt x="11068" y="322987"/>
                </a:lnTo>
                <a:lnTo>
                  <a:pt x="24431" y="277740"/>
                </a:lnTo>
                <a:lnTo>
                  <a:pt x="42595" y="234778"/>
                </a:lnTo>
                <a:lnTo>
                  <a:pt x="65245" y="194415"/>
                </a:lnTo>
                <a:lnTo>
                  <a:pt x="92066" y="156966"/>
                </a:lnTo>
                <a:lnTo>
                  <a:pt x="122745" y="122745"/>
                </a:lnTo>
                <a:lnTo>
                  <a:pt x="156966" y="92066"/>
                </a:lnTo>
                <a:lnTo>
                  <a:pt x="194415" y="65245"/>
                </a:lnTo>
                <a:lnTo>
                  <a:pt x="234778" y="42595"/>
                </a:lnTo>
                <a:lnTo>
                  <a:pt x="277740" y="24431"/>
                </a:lnTo>
                <a:lnTo>
                  <a:pt x="322987" y="11068"/>
                </a:lnTo>
                <a:lnTo>
                  <a:pt x="370204" y="2819"/>
                </a:lnTo>
                <a:lnTo>
                  <a:pt x="419078" y="0"/>
                </a:lnTo>
                <a:lnTo>
                  <a:pt x="467951" y="2819"/>
                </a:lnTo>
                <a:lnTo>
                  <a:pt x="515168" y="11068"/>
                </a:lnTo>
                <a:lnTo>
                  <a:pt x="560415" y="24431"/>
                </a:lnTo>
                <a:lnTo>
                  <a:pt x="603378" y="42595"/>
                </a:lnTo>
                <a:lnTo>
                  <a:pt x="643740" y="65245"/>
                </a:lnTo>
                <a:lnTo>
                  <a:pt x="681190" y="92066"/>
                </a:lnTo>
                <a:lnTo>
                  <a:pt x="715411" y="122745"/>
                </a:lnTo>
                <a:lnTo>
                  <a:pt x="746089" y="156966"/>
                </a:lnTo>
                <a:lnTo>
                  <a:pt x="772910" y="194415"/>
                </a:lnTo>
                <a:lnTo>
                  <a:pt x="795560" y="234778"/>
                </a:lnTo>
                <a:lnTo>
                  <a:pt x="813724" y="277740"/>
                </a:lnTo>
                <a:lnTo>
                  <a:pt x="827088" y="322987"/>
                </a:lnTo>
                <a:lnTo>
                  <a:pt x="835337" y="370204"/>
                </a:lnTo>
                <a:lnTo>
                  <a:pt x="838156" y="419078"/>
                </a:lnTo>
                <a:lnTo>
                  <a:pt x="835337" y="467951"/>
                </a:lnTo>
                <a:lnTo>
                  <a:pt x="827088" y="515168"/>
                </a:lnTo>
                <a:lnTo>
                  <a:pt x="813724" y="560415"/>
                </a:lnTo>
                <a:lnTo>
                  <a:pt x="795560" y="603378"/>
                </a:lnTo>
                <a:lnTo>
                  <a:pt x="772910" y="643740"/>
                </a:lnTo>
                <a:lnTo>
                  <a:pt x="746089" y="681190"/>
                </a:lnTo>
                <a:lnTo>
                  <a:pt x="715411" y="715411"/>
                </a:lnTo>
                <a:lnTo>
                  <a:pt x="681190" y="746089"/>
                </a:lnTo>
                <a:lnTo>
                  <a:pt x="643740" y="772910"/>
                </a:lnTo>
                <a:lnTo>
                  <a:pt x="603378" y="795560"/>
                </a:lnTo>
                <a:lnTo>
                  <a:pt x="560415" y="813724"/>
                </a:lnTo>
                <a:lnTo>
                  <a:pt x="515168" y="827088"/>
                </a:lnTo>
                <a:lnTo>
                  <a:pt x="467951" y="835337"/>
                </a:lnTo>
                <a:lnTo>
                  <a:pt x="419078" y="838156"/>
                </a:lnTo>
                <a:lnTo>
                  <a:pt x="370204" y="835337"/>
                </a:lnTo>
                <a:lnTo>
                  <a:pt x="322987" y="827088"/>
                </a:lnTo>
                <a:lnTo>
                  <a:pt x="277740" y="813724"/>
                </a:lnTo>
                <a:lnTo>
                  <a:pt x="234778" y="795560"/>
                </a:lnTo>
                <a:lnTo>
                  <a:pt x="194415" y="772910"/>
                </a:lnTo>
                <a:lnTo>
                  <a:pt x="156966" y="746089"/>
                </a:lnTo>
                <a:lnTo>
                  <a:pt x="122745" y="715411"/>
                </a:lnTo>
                <a:lnTo>
                  <a:pt x="92066" y="681190"/>
                </a:lnTo>
                <a:lnTo>
                  <a:pt x="65245" y="643740"/>
                </a:lnTo>
                <a:lnTo>
                  <a:pt x="42595" y="603378"/>
                </a:lnTo>
                <a:lnTo>
                  <a:pt x="24431" y="560415"/>
                </a:lnTo>
                <a:lnTo>
                  <a:pt x="11068" y="515168"/>
                </a:lnTo>
                <a:lnTo>
                  <a:pt x="2819" y="467951"/>
                </a:lnTo>
                <a:lnTo>
                  <a:pt x="0" y="419078"/>
                </a:lnTo>
                <a:close/>
              </a:path>
            </a:pathLst>
          </a:custGeom>
          <a:ln w="6350">
            <a:solidFill>
              <a:srgbClr val="ED7D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vale 109"/>
          <p:cNvSpPr/>
          <p:nvPr/>
        </p:nvSpPr>
        <p:spPr>
          <a:xfrm>
            <a:off x="5843853" y="9348742"/>
            <a:ext cx="5608307" cy="8971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2">
                    <a:lumMod val="75000"/>
                  </a:schemeClr>
                </a:solidFill>
              </a:rPr>
              <a:t>Istituto Istruzione Superiore </a:t>
            </a:r>
          </a:p>
          <a:p>
            <a:pPr algn="ctr"/>
            <a:r>
              <a:rPr lang="it-IT" sz="2000" dirty="0">
                <a:solidFill>
                  <a:schemeClr val="tx2">
                    <a:lumMod val="75000"/>
                  </a:schemeClr>
                </a:solidFill>
              </a:rPr>
              <a:t>“ Tenente Remo Righetti”</a:t>
            </a:r>
            <a:endParaRPr lang="it-IT" sz="2000" dirty="0"/>
          </a:p>
        </p:txBody>
      </p:sp>
      <p:sp>
        <p:nvSpPr>
          <p:cNvPr id="23" name="object 23"/>
          <p:cNvSpPr/>
          <p:nvPr/>
        </p:nvSpPr>
        <p:spPr>
          <a:xfrm>
            <a:off x="9423400" y="4470400"/>
            <a:ext cx="842644" cy="842644"/>
          </a:xfrm>
          <a:custGeom>
            <a:avLst/>
            <a:gdLst/>
            <a:ahLst/>
            <a:cxnLst/>
            <a:rect l="l" t="t" r="r" b="b"/>
            <a:pathLst>
              <a:path w="842645" h="842645">
                <a:moveTo>
                  <a:pt x="0" y="421250"/>
                </a:moveTo>
                <a:lnTo>
                  <a:pt x="2834" y="372123"/>
                </a:lnTo>
                <a:lnTo>
                  <a:pt x="11125" y="324661"/>
                </a:lnTo>
                <a:lnTo>
                  <a:pt x="24558" y="279179"/>
                </a:lnTo>
                <a:lnTo>
                  <a:pt x="42816" y="235995"/>
                </a:lnTo>
                <a:lnTo>
                  <a:pt x="65583" y="195422"/>
                </a:lnTo>
                <a:lnTo>
                  <a:pt x="92543" y="157779"/>
                </a:lnTo>
                <a:lnTo>
                  <a:pt x="123381" y="123381"/>
                </a:lnTo>
                <a:lnTo>
                  <a:pt x="157779" y="92543"/>
                </a:lnTo>
                <a:lnTo>
                  <a:pt x="195422" y="65583"/>
                </a:lnTo>
                <a:lnTo>
                  <a:pt x="235995" y="42816"/>
                </a:lnTo>
                <a:lnTo>
                  <a:pt x="279179" y="24558"/>
                </a:lnTo>
                <a:lnTo>
                  <a:pt x="324661" y="11125"/>
                </a:lnTo>
                <a:lnTo>
                  <a:pt x="372123" y="2834"/>
                </a:lnTo>
                <a:lnTo>
                  <a:pt x="421250" y="0"/>
                </a:lnTo>
                <a:lnTo>
                  <a:pt x="470377" y="2834"/>
                </a:lnTo>
                <a:lnTo>
                  <a:pt x="517839" y="11125"/>
                </a:lnTo>
                <a:lnTo>
                  <a:pt x="563321" y="24558"/>
                </a:lnTo>
                <a:lnTo>
                  <a:pt x="606506" y="42816"/>
                </a:lnTo>
                <a:lnTo>
                  <a:pt x="647078" y="65583"/>
                </a:lnTo>
                <a:lnTo>
                  <a:pt x="684721" y="92543"/>
                </a:lnTo>
                <a:lnTo>
                  <a:pt x="719120" y="123381"/>
                </a:lnTo>
                <a:lnTo>
                  <a:pt x="749957" y="157779"/>
                </a:lnTo>
                <a:lnTo>
                  <a:pt x="776917" y="195422"/>
                </a:lnTo>
                <a:lnTo>
                  <a:pt x="799685" y="235995"/>
                </a:lnTo>
                <a:lnTo>
                  <a:pt x="817943" y="279179"/>
                </a:lnTo>
                <a:lnTo>
                  <a:pt x="831375" y="324661"/>
                </a:lnTo>
                <a:lnTo>
                  <a:pt x="839667" y="372123"/>
                </a:lnTo>
                <a:lnTo>
                  <a:pt x="842501" y="421250"/>
                </a:lnTo>
                <a:lnTo>
                  <a:pt x="839667" y="470377"/>
                </a:lnTo>
                <a:lnTo>
                  <a:pt x="831375" y="517839"/>
                </a:lnTo>
                <a:lnTo>
                  <a:pt x="817943" y="563321"/>
                </a:lnTo>
                <a:lnTo>
                  <a:pt x="799685" y="606506"/>
                </a:lnTo>
                <a:lnTo>
                  <a:pt x="776917" y="647078"/>
                </a:lnTo>
                <a:lnTo>
                  <a:pt x="749957" y="684721"/>
                </a:lnTo>
                <a:lnTo>
                  <a:pt x="719120" y="719120"/>
                </a:lnTo>
                <a:lnTo>
                  <a:pt x="684721" y="749957"/>
                </a:lnTo>
                <a:lnTo>
                  <a:pt x="647078" y="776917"/>
                </a:lnTo>
                <a:lnTo>
                  <a:pt x="606506" y="799685"/>
                </a:lnTo>
                <a:lnTo>
                  <a:pt x="563321" y="817943"/>
                </a:lnTo>
                <a:lnTo>
                  <a:pt x="517839" y="831375"/>
                </a:lnTo>
                <a:lnTo>
                  <a:pt x="470377" y="839667"/>
                </a:lnTo>
                <a:lnTo>
                  <a:pt x="421250" y="842501"/>
                </a:lnTo>
                <a:lnTo>
                  <a:pt x="372123" y="839667"/>
                </a:lnTo>
                <a:lnTo>
                  <a:pt x="324661" y="831375"/>
                </a:lnTo>
                <a:lnTo>
                  <a:pt x="279179" y="817943"/>
                </a:lnTo>
                <a:lnTo>
                  <a:pt x="235995" y="799685"/>
                </a:lnTo>
                <a:lnTo>
                  <a:pt x="195422" y="776917"/>
                </a:lnTo>
                <a:lnTo>
                  <a:pt x="157779" y="749957"/>
                </a:lnTo>
                <a:lnTo>
                  <a:pt x="123381" y="719120"/>
                </a:lnTo>
                <a:lnTo>
                  <a:pt x="92543" y="684721"/>
                </a:lnTo>
                <a:lnTo>
                  <a:pt x="65583" y="647078"/>
                </a:lnTo>
                <a:lnTo>
                  <a:pt x="42816" y="606506"/>
                </a:lnTo>
                <a:lnTo>
                  <a:pt x="24558" y="563321"/>
                </a:lnTo>
                <a:lnTo>
                  <a:pt x="11125" y="517839"/>
                </a:lnTo>
                <a:lnTo>
                  <a:pt x="2834" y="470377"/>
                </a:lnTo>
                <a:lnTo>
                  <a:pt x="0" y="42125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CasellaDiTesto 110"/>
          <p:cNvSpPr txBox="1"/>
          <p:nvPr/>
        </p:nvSpPr>
        <p:spPr>
          <a:xfrm>
            <a:off x="9880600" y="287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92" name="CasellaDiTesto 91"/>
          <p:cNvSpPr txBox="1"/>
          <p:nvPr/>
        </p:nvSpPr>
        <p:spPr>
          <a:xfrm>
            <a:off x="9423400" y="85090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 PASTORE – BOZZA   – FORTUNATO –LOTANO-TERRIBILE-DONNO  – FONTANA - PASQUARIELLO -  LUCIANO – NIGRO-DI GILIO-</a:t>
            </a:r>
          </a:p>
        </p:txBody>
      </p:sp>
      <p:sp>
        <p:nvSpPr>
          <p:cNvPr id="93" name="CasellaDiTesto 92"/>
          <p:cNvSpPr txBox="1"/>
          <p:nvPr/>
        </p:nvSpPr>
        <p:spPr>
          <a:xfrm>
            <a:off x="9652000" y="28702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LOPA- MASTRODDI</a:t>
            </a:r>
          </a:p>
        </p:txBody>
      </p:sp>
      <p:sp>
        <p:nvSpPr>
          <p:cNvPr id="74" name="Rettangolo arrotondato 73"/>
          <p:cNvSpPr/>
          <p:nvPr/>
        </p:nvSpPr>
        <p:spPr>
          <a:xfrm>
            <a:off x="279400" y="1041400"/>
            <a:ext cx="3200400" cy="762000"/>
          </a:xfrm>
          <a:prstGeom prst="roundRect">
            <a:avLst/>
          </a:prstGeom>
          <a:solidFill>
            <a:srgbClr val="5FB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DIRIGENTE SCOLASTICO</a:t>
            </a:r>
          </a:p>
        </p:txBody>
      </p:sp>
      <p:sp>
        <p:nvSpPr>
          <p:cNvPr id="75" name="Rettangolo arrotondato 74"/>
          <p:cNvSpPr/>
          <p:nvPr/>
        </p:nvSpPr>
        <p:spPr>
          <a:xfrm>
            <a:off x="2260600" y="2184400"/>
            <a:ext cx="3200400" cy="76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STAFF </a:t>
            </a:r>
            <a:r>
              <a:rPr lang="it-IT" dirty="0" err="1">
                <a:solidFill>
                  <a:schemeClr val="tx2">
                    <a:lumMod val="75000"/>
                  </a:schemeClr>
                </a:solidFill>
              </a:rPr>
              <a:t>D.S.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6" name="Rettangolo arrotondato 75"/>
          <p:cNvSpPr/>
          <p:nvPr/>
        </p:nvSpPr>
        <p:spPr>
          <a:xfrm>
            <a:off x="2260600" y="3312160"/>
            <a:ext cx="32004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REFERENTI </a:t>
            </a:r>
            <a:r>
              <a:rPr lang="it-IT" dirty="0" err="1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 SEDE</a:t>
            </a:r>
          </a:p>
        </p:txBody>
      </p:sp>
      <p:sp>
        <p:nvSpPr>
          <p:cNvPr id="77" name="Rettangolo arrotondato 76"/>
          <p:cNvSpPr/>
          <p:nvPr/>
        </p:nvSpPr>
        <p:spPr>
          <a:xfrm>
            <a:off x="2260600" y="4439920"/>
            <a:ext cx="3200400" cy="762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REFERENTI DIPARTIMENTI</a:t>
            </a:r>
          </a:p>
        </p:txBody>
      </p:sp>
      <p:sp>
        <p:nvSpPr>
          <p:cNvPr id="79" name="Rettangolo arrotondato 78"/>
          <p:cNvSpPr/>
          <p:nvPr/>
        </p:nvSpPr>
        <p:spPr>
          <a:xfrm>
            <a:off x="2260600" y="5567680"/>
            <a:ext cx="32004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TUTOR ASL</a:t>
            </a:r>
          </a:p>
        </p:txBody>
      </p:sp>
      <p:sp>
        <p:nvSpPr>
          <p:cNvPr id="80" name="Rettangolo arrotondato 79"/>
          <p:cNvSpPr/>
          <p:nvPr/>
        </p:nvSpPr>
        <p:spPr>
          <a:xfrm>
            <a:off x="2260600" y="6695440"/>
            <a:ext cx="3200400" cy="76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COORDINATORI </a:t>
            </a:r>
            <a:r>
              <a:rPr lang="it-IT" dirty="0" err="1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 CLASSE</a:t>
            </a:r>
          </a:p>
        </p:txBody>
      </p:sp>
      <p:sp>
        <p:nvSpPr>
          <p:cNvPr id="81" name="Rettangolo arrotondato 80"/>
          <p:cNvSpPr/>
          <p:nvPr/>
        </p:nvSpPr>
        <p:spPr>
          <a:xfrm>
            <a:off x="2260600" y="7823200"/>
            <a:ext cx="3200400" cy="762000"/>
          </a:xfrm>
          <a:prstGeom prst="roundRect">
            <a:avLst/>
          </a:prstGeom>
          <a:solidFill>
            <a:srgbClr val="F1F5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DSGA 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SETTORE AMMINISTRATIVO</a:t>
            </a:r>
          </a:p>
        </p:txBody>
      </p:sp>
      <p:cxnSp>
        <p:nvCxnSpPr>
          <p:cNvPr id="83" name="Connettore 4 82"/>
          <p:cNvCxnSpPr>
            <a:stCxn id="74" idx="2"/>
            <a:endCxn id="75" idx="1"/>
          </p:cNvCxnSpPr>
          <p:nvPr/>
        </p:nvCxnSpPr>
        <p:spPr>
          <a:xfrm rot="16200000" flipH="1">
            <a:off x="1689100" y="1993900"/>
            <a:ext cx="76200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Forma 86"/>
          <p:cNvCxnSpPr>
            <a:endCxn id="76" idx="1"/>
          </p:cNvCxnSpPr>
          <p:nvPr/>
        </p:nvCxnSpPr>
        <p:spPr>
          <a:xfrm rot="16200000" flipH="1">
            <a:off x="1163320" y="2595880"/>
            <a:ext cx="181356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4 89"/>
          <p:cNvCxnSpPr>
            <a:stCxn id="74" idx="2"/>
            <a:endCxn id="77" idx="1"/>
          </p:cNvCxnSpPr>
          <p:nvPr/>
        </p:nvCxnSpPr>
        <p:spPr>
          <a:xfrm rot="16200000" flipH="1">
            <a:off x="561340" y="3121660"/>
            <a:ext cx="301752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Forma 95"/>
          <p:cNvCxnSpPr>
            <a:stCxn id="74" idx="2"/>
            <a:endCxn id="79" idx="1"/>
          </p:cNvCxnSpPr>
          <p:nvPr/>
        </p:nvCxnSpPr>
        <p:spPr>
          <a:xfrm rot="16200000" flipH="1">
            <a:off x="-2540" y="3685540"/>
            <a:ext cx="414528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Forma 99"/>
          <p:cNvCxnSpPr>
            <a:stCxn id="74" idx="2"/>
            <a:endCxn id="80" idx="1"/>
          </p:cNvCxnSpPr>
          <p:nvPr/>
        </p:nvCxnSpPr>
        <p:spPr>
          <a:xfrm rot="16200000" flipH="1">
            <a:off x="-566420" y="4249420"/>
            <a:ext cx="527304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Forma 102"/>
          <p:cNvCxnSpPr>
            <a:stCxn id="74" idx="2"/>
            <a:endCxn id="81" idx="1"/>
          </p:cNvCxnSpPr>
          <p:nvPr/>
        </p:nvCxnSpPr>
        <p:spPr>
          <a:xfrm rot="16200000" flipH="1">
            <a:off x="-1130300" y="4813300"/>
            <a:ext cx="640080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727200" y="1270000"/>
            <a:ext cx="304800" cy="233870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Calibri"/>
                <a:cs typeface="Calibri"/>
              </a:rPr>
              <a:t>RESPONSABILI DI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PLESSO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5334" y="2071469"/>
            <a:ext cx="2952000" cy="646331"/>
          </a:xfrm>
          <a:prstGeom prst="rect">
            <a:avLst/>
          </a:prstGeom>
          <a:solidFill>
            <a:srgbClr val="BDD7EE"/>
          </a:solidFill>
        </p:spPr>
        <p:txBody>
          <a:bodyPr vert="horz" wrap="square" lIns="0" tIns="889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sz="1600" b="1" dirty="0">
                <a:latin typeface="Calibri"/>
                <a:cs typeface="Calibri"/>
              </a:rPr>
              <a:t>SEDE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CENTRALE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lang="it-IT" sz="1600" spc="-20" dirty="0">
                <a:latin typeface="Calibri"/>
                <a:cs typeface="Calibri"/>
              </a:rPr>
              <a:t> Prof. SPORTIELLO Michele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309748" y="2909669"/>
            <a:ext cx="2952000" cy="646331"/>
          </a:xfrm>
          <a:prstGeom prst="rect">
            <a:avLst/>
          </a:prstGeom>
          <a:solidFill>
            <a:srgbClr val="BDD7EE"/>
          </a:solidFill>
        </p:spPr>
        <p:txBody>
          <a:bodyPr vert="horz" wrap="square" lIns="0" tIns="889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sz="1600" b="1" dirty="0">
                <a:latin typeface="Calibri"/>
                <a:cs typeface="Calibri"/>
              </a:rPr>
              <a:t>SEDE </a:t>
            </a:r>
            <a:r>
              <a:rPr lang="it-IT" sz="1600" b="1" spc="-5" dirty="0">
                <a:latin typeface="Calibri"/>
                <a:cs typeface="Calibri"/>
              </a:rPr>
              <a:t>COORD: PESCOPAGANO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lang="it-IT" sz="1600" dirty="0">
                <a:latin typeface="Calibri"/>
                <a:cs typeface="Calibri"/>
              </a:rPr>
              <a:t>Prof. ALTERA Pasquale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61400" y="1045846"/>
            <a:ext cx="781050" cy="4110354"/>
          </a:xfrm>
          <a:custGeom>
            <a:avLst/>
            <a:gdLst/>
            <a:ahLst/>
            <a:cxnLst/>
            <a:rect l="l" t="t" r="r" b="b"/>
            <a:pathLst>
              <a:path w="781050" h="4110354">
                <a:moveTo>
                  <a:pt x="0" y="4110151"/>
                </a:moveTo>
                <a:lnTo>
                  <a:pt x="0" y="0"/>
                </a:lnTo>
                <a:lnTo>
                  <a:pt x="780922" y="0"/>
                </a:lnTo>
                <a:lnTo>
                  <a:pt x="780922" y="4110151"/>
                </a:lnTo>
                <a:lnTo>
                  <a:pt x="0" y="4110151"/>
                </a:lnTo>
                <a:close/>
              </a:path>
            </a:pathLst>
          </a:custGeom>
          <a:solidFill>
            <a:srgbClr val="C16DEB"/>
          </a:solidFill>
        </p:spPr>
        <p:txBody>
          <a:bodyPr vert="vert"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endParaRPr lang="it-IT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lang="it-IT" spc="-5" dirty="0">
                <a:cs typeface="Calibri"/>
              </a:rPr>
              <a:t>               FUNZIONI</a:t>
            </a:r>
            <a:r>
              <a:rPr lang="it-IT" spc="-25" dirty="0">
                <a:cs typeface="Calibri"/>
              </a:rPr>
              <a:t> </a:t>
            </a:r>
            <a:r>
              <a:rPr lang="it-IT" spc="-20" dirty="0">
                <a:cs typeface="Calibri"/>
              </a:rPr>
              <a:t>STRUMENTALI</a:t>
            </a:r>
            <a:endParaRPr lang="it-IT" dirty="0">
              <a:cs typeface="Calibri"/>
            </a:endParaRPr>
          </a:p>
        </p:txBody>
      </p:sp>
      <p:sp>
        <p:nvSpPr>
          <p:cNvPr id="18" name="object 18"/>
          <p:cNvSpPr txBox="1">
            <a:spLocks noChangeAspect="1"/>
          </p:cNvSpPr>
          <p:nvPr/>
        </p:nvSpPr>
        <p:spPr>
          <a:xfrm>
            <a:off x="9452982" y="1377684"/>
            <a:ext cx="4539002" cy="609600"/>
          </a:xfrm>
          <a:prstGeom prst="rect">
            <a:avLst/>
          </a:prstGeom>
          <a:solidFill>
            <a:srgbClr val="EDC0FB"/>
          </a:solidFill>
        </p:spPr>
        <p:txBody>
          <a:bodyPr vert="horz" wrap="square" lIns="0" tIns="8255" rIns="0" bIns="0" rtlCol="0" anchor="ctr" anchorCtr="0">
            <a:noAutofit/>
          </a:bodyPr>
          <a:lstStyle/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dirty="0">
                <a:latin typeface="Calibri"/>
                <a:cs typeface="Calibri"/>
              </a:rPr>
              <a:t>INCLUSIONE SCOLASTICA</a:t>
            </a:r>
          </a:p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dirty="0">
                <a:latin typeface="Calibri"/>
                <a:cs typeface="Calibri"/>
              </a:rPr>
              <a:t>Prof.: </a:t>
            </a:r>
            <a:r>
              <a:rPr lang="it-IT" sz="1400" dirty="0" err="1">
                <a:latin typeface="Calibri"/>
                <a:cs typeface="Calibri"/>
              </a:rPr>
              <a:t>Attubato</a:t>
            </a:r>
            <a:r>
              <a:rPr lang="it-IT" sz="1400" dirty="0">
                <a:latin typeface="Calibri"/>
                <a:cs typeface="Calibri"/>
              </a:rPr>
              <a:t> Antonia</a:t>
            </a:r>
          </a:p>
        </p:txBody>
      </p:sp>
      <p:sp>
        <p:nvSpPr>
          <p:cNvPr id="25" name="object 25"/>
          <p:cNvSpPr/>
          <p:nvPr/>
        </p:nvSpPr>
        <p:spPr>
          <a:xfrm>
            <a:off x="1561464" y="6908800"/>
            <a:ext cx="955635" cy="1378154"/>
          </a:xfrm>
          <a:custGeom>
            <a:avLst/>
            <a:gdLst/>
            <a:ahLst/>
            <a:cxnLst/>
            <a:rect l="l" t="t" r="r" b="b"/>
            <a:pathLst>
              <a:path w="1736725" h="1250315">
                <a:moveTo>
                  <a:pt x="0" y="0"/>
                </a:moveTo>
                <a:lnTo>
                  <a:pt x="868128" y="0"/>
                </a:lnTo>
                <a:lnTo>
                  <a:pt x="868128" y="1250030"/>
                </a:lnTo>
                <a:lnTo>
                  <a:pt x="1736260" y="1250030"/>
                </a:lnTo>
              </a:path>
            </a:pathLst>
          </a:custGeom>
          <a:ln w="6350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1561465" y="6908800"/>
            <a:ext cx="939828" cy="522982"/>
          </a:xfrm>
          <a:custGeom>
            <a:avLst/>
            <a:gdLst/>
            <a:ahLst/>
            <a:cxnLst/>
            <a:rect l="l" t="t" r="r" b="b"/>
            <a:pathLst>
              <a:path w="1736725" h="535304">
                <a:moveTo>
                  <a:pt x="0" y="0"/>
                </a:moveTo>
                <a:lnTo>
                  <a:pt x="868128" y="0"/>
                </a:lnTo>
                <a:lnTo>
                  <a:pt x="868128" y="535261"/>
                </a:lnTo>
                <a:lnTo>
                  <a:pt x="1736260" y="535261"/>
                </a:lnTo>
              </a:path>
            </a:pathLst>
          </a:custGeom>
          <a:ln w="6350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61464" y="6299200"/>
            <a:ext cx="955636" cy="632292"/>
          </a:xfrm>
          <a:custGeom>
            <a:avLst/>
            <a:gdLst/>
            <a:ahLst/>
            <a:cxnLst/>
            <a:rect l="l" t="t" r="r" b="b"/>
            <a:pathLst>
              <a:path w="1736725" h="1080770">
                <a:moveTo>
                  <a:pt x="0" y="1080340"/>
                </a:moveTo>
                <a:lnTo>
                  <a:pt x="868128" y="1080340"/>
                </a:lnTo>
                <a:lnTo>
                  <a:pt x="868128" y="0"/>
                </a:lnTo>
                <a:lnTo>
                  <a:pt x="1736260" y="0"/>
                </a:lnTo>
              </a:path>
            </a:pathLst>
          </a:custGeom>
          <a:ln w="6350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74800" y="5308600"/>
            <a:ext cx="914400" cy="1600200"/>
          </a:xfrm>
          <a:custGeom>
            <a:avLst/>
            <a:gdLst/>
            <a:ahLst/>
            <a:cxnLst/>
            <a:rect l="l" t="t" r="r" b="b"/>
            <a:pathLst>
              <a:path w="1736725" h="1791334">
                <a:moveTo>
                  <a:pt x="0" y="1790801"/>
                </a:moveTo>
                <a:lnTo>
                  <a:pt x="868128" y="1790801"/>
                </a:lnTo>
                <a:lnTo>
                  <a:pt x="868128" y="0"/>
                </a:lnTo>
                <a:lnTo>
                  <a:pt x="1736260" y="0"/>
                </a:lnTo>
              </a:path>
            </a:pathLst>
          </a:custGeom>
          <a:ln w="6350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31396" y="5287873"/>
            <a:ext cx="630555" cy="3316604"/>
          </a:xfrm>
          <a:custGeom>
            <a:avLst/>
            <a:gdLst/>
            <a:ahLst/>
            <a:cxnLst/>
            <a:rect l="l" t="t" r="r" b="b"/>
            <a:pathLst>
              <a:path w="630555" h="3316604">
                <a:moveTo>
                  <a:pt x="0" y="3316185"/>
                </a:moveTo>
                <a:lnTo>
                  <a:pt x="0" y="0"/>
                </a:lnTo>
                <a:lnTo>
                  <a:pt x="630068" y="0"/>
                </a:lnTo>
                <a:lnTo>
                  <a:pt x="630068" y="3316185"/>
                </a:lnTo>
                <a:lnTo>
                  <a:pt x="0" y="3316185"/>
                </a:lnTo>
                <a:close/>
              </a:path>
            </a:pathLst>
          </a:custGeom>
          <a:solidFill>
            <a:srgbClr val="385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080964" y="6043285"/>
            <a:ext cx="304800" cy="1805939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GRUPPI DI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LAVORO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06691" y="4997200"/>
            <a:ext cx="2052000" cy="540000"/>
          </a:xfrm>
          <a:prstGeom prst="rect">
            <a:avLst/>
          </a:prstGeom>
          <a:solidFill>
            <a:srgbClr val="A9D18E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0" tIns="169545" rIns="0" bIns="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1335"/>
              </a:spcBef>
            </a:pPr>
            <a:r>
              <a:rPr sz="1600" b="1" spc="-5" dirty="0">
                <a:latin typeface="Calibri"/>
                <a:cs typeface="Calibri"/>
              </a:rPr>
              <a:t>GLI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58003" y="4930264"/>
            <a:ext cx="2959100" cy="882934"/>
          </a:xfrm>
          <a:prstGeom prst="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311785" marR="304800" indent="64135" algn="ctr">
              <a:lnSpc>
                <a:spcPts val="1530"/>
              </a:lnSpc>
              <a:spcBef>
                <a:spcPts val="885"/>
              </a:spcBef>
            </a:pPr>
            <a:r>
              <a:rPr lang="it-IT" sz="1200" dirty="0">
                <a:latin typeface="Calibri"/>
                <a:cs typeface="Calibri"/>
              </a:rPr>
              <a:t>DOCENTI DI SOSTEGNO , GENITORE,ASSISTENTI SOCIALI ,ASL , REFERENTE GLH (ATTUBATO, NARDIELLO)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21205" y="7061200"/>
            <a:ext cx="2052000" cy="540000"/>
          </a:xfrm>
          <a:prstGeom prst="rect">
            <a:avLst/>
          </a:prstGeom>
          <a:solidFill>
            <a:srgbClr val="A9D18E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1" dirty="0">
                <a:latin typeface="Calibri"/>
                <a:cs typeface="Calibri"/>
              </a:rPr>
              <a:t>DISPERSIONE SCOLASTICA </a:t>
            </a:r>
          </a:p>
          <a:p>
            <a:pPr algn="ctr">
              <a:lnSpc>
                <a:spcPct val="100000"/>
              </a:lnSpc>
            </a:pPr>
            <a:r>
              <a:rPr lang="it-IT" sz="1400" b="1" dirty="0">
                <a:latin typeface="Calibri"/>
                <a:cs typeface="Calibri"/>
              </a:rPr>
              <a:t>SALUTE E BENESSERE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997586" y="115912"/>
            <a:ext cx="12383770" cy="544488"/>
          </a:xfrm>
          <a:custGeom>
            <a:avLst/>
            <a:gdLst/>
            <a:ahLst/>
            <a:cxnLst/>
            <a:rect l="l" t="t" r="r" b="b"/>
            <a:pathLst>
              <a:path w="12383769" h="334009">
                <a:moveTo>
                  <a:pt x="12383514" y="0"/>
                </a:moveTo>
                <a:lnTo>
                  <a:pt x="55647" y="0"/>
                </a:lnTo>
                <a:lnTo>
                  <a:pt x="33986" y="4373"/>
                </a:lnTo>
                <a:lnTo>
                  <a:pt x="16298" y="16300"/>
                </a:lnTo>
                <a:lnTo>
                  <a:pt x="4372" y="33989"/>
                </a:lnTo>
                <a:lnTo>
                  <a:pt x="0" y="55651"/>
                </a:lnTo>
                <a:lnTo>
                  <a:pt x="0" y="333870"/>
                </a:lnTo>
                <a:lnTo>
                  <a:pt x="12327888" y="333870"/>
                </a:lnTo>
                <a:lnTo>
                  <a:pt x="12349546" y="329496"/>
                </a:lnTo>
                <a:lnTo>
                  <a:pt x="12367226" y="317571"/>
                </a:lnTo>
                <a:lnTo>
                  <a:pt x="12379145" y="299885"/>
                </a:lnTo>
                <a:lnTo>
                  <a:pt x="12383514" y="278231"/>
                </a:lnTo>
                <a:lnTo>
                  <a:pt x="12383514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1193800" y="203200"/>
            <a:ext cx="11959030" cy="391159"/>
          </a:xfrm>
        </p:spPr>
        <p:txBody>
          <a:bodyPr/>
          <a:lstStyle/>
          <a:p>
            <a:r>
              <a:rPr lang="it-IT"/>
              <a:t>AREA ORGANIZZATIVA</a:t>
            </a:r>
          </a:p>
        </p:txBody>
      </p:sp>
      <p:sp>
        <p:nvSpPr>
          <p:cNvPr id="54" name="object 18"/>
          <p:cNvSpPr txBox="1">
            <a:spLocks noChangeAspect="1"/>
          </p:cNvSpPr>
          <p:nvPr/>
        </p:nvSpPr>
        <p:spPr>
          <a:xfrm>
            <a:off x="9449012" y="3358884"/>
            <a:ext cx="4539002" cy="609600"/>
          </a:xfrm>
          <a:prstGeom prst="rect">
            <a:avLst/>
          </a:prstGeom>
          <a:solidFill>
            <a:srgbClr val="EDC0FB"/>
          </a:solidFill>
        </p:spPr>
        <p:txBody>
          <a:bodyPr vert="horz" wrap="square" lIns="0" tIns="8255" rIns="0" bIns="0" rtlCol="0" anchor="ctr" anchorCtr="0">
            <a:noAutofit/>
          </a:bodyPr>
          <a:lstStyle/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spc="-20" dirty="0">
                <a:latin typeface="Calibri"/>
                <a:cs typeface="Calibri"/>
              </a:rPr>
              <a:t>ORIENTAMENTO IN ENTRATA E USCITA</a:t>
            </a:r>
          </a:p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spc="-20" dirty="0">
                <a:latin typeface="Calibri"/>
                <a:cs typeface="Calibri"/>
              </a:rPr>
              <a:t>Prof: FONTANA E.</a:t>
            </a:r>
            <a:endParaRPr lang="it-IT" sz="1400" dirty="0">
              <a:latin typeface="Calibri"/>
              <a:cs typeface="Calibri"/>
            </a:endParaRPr>
          </a:p>
        </p:txBody>
      </p:sp>
      <p:sp>
        <p:nvSpPr>
          <p:cNvPr id="55" name="object 18"/>
          <p:cNvSpPr txBox="1">
            <a:spLocks noChangeAspect="1"/>
          </p:cNvSpPr>
          <p:nvPr/>
        </p:nvSpPr>
        <p:spPr>
          <a:xfrm>
            <a:off x="9449012" y="2368284"/>
            <a:ext cx="4539002" cy="609600"/>
          </a:xfrm>
          <a:prstGeom prst="rect">
            <a:avLst/>
          </a:prstGeom>
          <a:solidFill>
            <a:srgbClr val="EDC0FB"/>
          </a:solidFill>
        </p:spPr>
        <p:txBody>
          <a:bodyPr vert="horz" wrap="square" lIns="0" tIns="8255" rIns="0" bIns="0" rtlCol="0" anchor="ctr" anchorCtr="0">
            <a:noAutofit/>
          </a:bodyPr>
          <a:lstStyle/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spc="-20" dirty="0">
                <a:latin typeface="Calibri"/>
                <a:cs typeface="Calibri"/>
              </a:rPr>
              <a:t>DIDATTICA - MONITORAGGIO E VALUTAZIONE - PDM</a:t>
            </a:r>
          </a:p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spc="-20" dirty="0" err="1">
                <a:latin typeface="Calibri"/>
                <a:cs typeface="Calibri"/>
              </a:rPr>
              <a:t>Proff</a:t>
            </a:r>
            <a:r>
              <a:rPr lang="it-IT" sz="1400" spc="-20" dirty="0">
                <a:latin typeface="Calibri"/>
                <a:cs typeface="Calibri"/>
              </a:rPr>
              <a:t>: Di Gilio N. </a:t>
            </a:r>
            <a:r>
              <a:rPr lang="it-IT" sz="1400" spc="-20" dirty="0" err="1">
                <a:latin typeface="Calibri"/>
                <a:cs typeface="Calibri"/>
              </a:rPr>
              <a:t>Nigro</a:t>
            </a:r>
            <a:r>
              <a:rPr lang="it-IT" sz="1400" spc="-20" dirty="0">
                <a:latin typeface="Calibri"/>
                <a:cs typeface="Calibri"/>
              </a:rPr>
              <a:t> P.</a:t>
            </a:r>
            <a:endParaRPr lang="it-IT" sz="1400" dirty="0">
              <a:latin typeface="Calibri"/>
              <a:cs typeface="Calibri"/>
            </a:endParaRPr>
          </a:p>
        </p:txBody>
      </p:sp>
      <p:sp>
        <p:nvSpPr>
          <p:cNvPr id="56" name="object 18"/>
          <p:cNvSpPr txBox="1">
            <a:spLocks noChangeAspect="1"/>
          </p:cNvSpPr>
          <p:nvPr/>
        </p:nvSpPr>
        <p:spPr>
          <a:xfrm>
            <a:off x="9449012" y="4273284"/>
            <a:ext cx="4539002" cy="609600"/>
          </a:xfrm>
          <a:prstGeom prst="rect">
            <a:avLst/>
          </a:prstGeom>
          <a:solidFill>
            <a:srgbClr val="EDC0FB"/>
          </a:solidFill>
        </p:spPr>
        <p:txBody>
          <a:bodyPr vert="horz" wrap="square" lIns="0" tIns="8255" rIns="0" bIns="0" rtlCol="0" anchor="ctr" anchorCtr="0">
            <a:noAutofit/>
          </a:bodyPr>
          <a:lstStyle/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spc="-20" dirty="0">
                <a:latin typeface="Calibri"/>
                <a:cs typeface="Calibri"/>
              </a:rPr>
              <a:t>DISPERSIONE SCOLASTICA, DISAGIO</a:t>
            </a:r>
          </a:p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lang="it-IT" sz="1400" spc="-20" dirty="0" err="1">
                <a:latin typeface="Calibri"/>
                <a:cs typeface="Calibri"/>
              </a:rPr>
              <a:t>Proff</a:t>
            </a:r>
            <a:r>
              <a:rPr lang="it-IT" sz="1400" spc="-20" dirty="0">
                <a:latin typeface="Calibri"/>
                <a:cs typeface="Calibri"/>
              </a:rPr>
              <a:t>: LOPA - MASTRODDI</a:t>
            </a:r>
            <a:endParaRPr lang="it-IT" sz="1400" dirty="0">
              <a:latin typeface="Calibri"/>
              <a:cs typeface="Calibri"/>
            </a:endParaRPr>
          </a:p>
        </p:txBody>
      </p:sp>
      <p:sp>
        <p:nvSpPr>
          <p:cNvPr id="60" name="object 70"/>
          <p:cNvSpPr txBox="1"/>
          <p:nvPr/>
        </p:nvSpPr>
        <p:spPr>
          <a:xfrm>
            <a:off x="11668963" y="10154955"/>
            <a:ext cx="247883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60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A</a:t>
            </a:r>
            <a:r>
              <a:rPr sz="1600" b="1" spc="-5" dirty="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nno</a:t>
            </a:r>
            <a:r>
              <a:rPr sz="160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it-IT" sz="1600" b="1" spc="-10" dirty="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S</a:t>
            </a:r>
            <a:r>
              <a:rPr sz="1600" b="1" spc="-10" dirty="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colastico</a:t>
            </a:r>
            <a:r>
              <a:rPr sz="1600" b="1" spc="-4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20</a:t>
            </a: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21/</a:t>
            </a:r>
            <a:r>
              <a:rPr sz="160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20</a:t>
            </a: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22</a:t>
            </a:r>
            <a:endParaRPr sz="1600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52" name="object 37"/>
          <p:cNvSpPr txBox="1"/>
          <p:nvPr/>
        </p:nvSpPr>
        <p:spPr>
          <a:xfrm>
            <a:off x="4927600" y="6034970"/>
            <a:ext cx="2959100" cy="690574"/>
          </a:xfrm>
          <a:prstGeom prst="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311785" marR="304800" indent="64135" algn="ctr">
              <a:lnSpc>
                <a:spcPts val="1530"/>
              </a:lnSpc>
              <a:spcBef>
                <a:spcPts val="885"/>
              </a:spcBef>
            </a:pPr>
            <a:r>
              <a:rPr lang="it-IT" sz="1400" dirty="0">
                <a:latin typeface="Calibri"/>
                <a:cs typeface="Calibri"/>
              </a:rPr>
              <a:t>COORD. FONTANA</a:t>
            </a:r>
          </a:p>
          <a:p>
            <a:pPr marL="311785" marR="304800" indent="64135" algn="ctr">
              <a:lnSpc>
                <a:spcPts val="1530"/>
              </a:lnSpc>
            </a:pPr>
            <a:r>
              <a:rPr lang="it-IT" sz="1400" dirty="0">
                <a:latin typeface="Calibri"/>
                <a:cs typeface="Calibri"/>
              </a:rPr>
              <a:t>DOCENTI DELLE AREE </a:t>
            </a:r>
            <a:r>
              <a:rPr lang="it-IT" sz="1400" dirty="0" err="1">
                <a:latin typeface="Calibri"/>
                <a:cs typeface="Calibri"/>
              </a:rPr>
              <a:t>DI</a:t>
            </a:r>
            <a:r>
              <a:rPr lang="it-IT" sz="1400" dirty="0">
                <a:latin typeface="Calibri"/>
                <a:cs typeface="Calibri"/>
              </a:rPr>
              <a:t> INDIRIZZO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72" name="object 37"/>
          <p:cNvSpPr txBox="1"/>
          <p:nvPr/>
        </p:nvSpPr>
        <p:spPr>
          <a:xfrm>
            <a:off x="4956628" y="7061200"/>
            <a:ext cx="2959100" cy="540000"/>
          </a:xfrm>
          <a:prstGeom prst="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311785" marR="304800" indent="64135" algn="ctr">
              <a:lnSpc>
                <a:spcPts val="1530"/>
              </a:lnSpc>
              <a:spcBef>
                <a:spcPts val="885"/>
              </a:spcBef>
            </a:pPr>
            <a:r>
              <a:rPr lang="it-IT" sz="1400" dirty="0">
                <a:latin typeface="Calibri"/>
                <a:cs typeface="Calibri"/>
              </a:rPr>
              <a:t>LOPA - MASTRODDI</a:t>
            </a:r>
            <a:endParaRPr sz="1400" dirty="0">
              <a:latin typeface="Calibri"/>
              <a:cs typeface="Calibri"/>
            </a:endParaRPr>
          </a:p>
        </p:txBody>
      </p:sp>
      <p:cxnSp>
        <p:nvCxnSpPr>
          <p:cNvPr id="74" name="Connettore 1 73"/>
          <p:cNvCxnSpPr>
            <a:stCxn id="43" idx="3"/>
            <a:endCxn id="72" idx="1"/>
          </p:cNvCxnSpPr>
          <p:nvPr/>
        </p:nvCxnSpPr>
        <p:spPr>
          <a:xfrm>
            <a:off x="4573205" y="7331200"/>
            <a:ext cx="3834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bject 37"/>
          <p:cNvSpPr txBox="1"/>
          <p:nvPr/>
        </p:nvSpPr>
        <p:spPr>
          <a:xfrm>
            <a:off x="4972958" y="8045200"/>
            <a:ext cx="2959100" cy="540000"/>
          </a:xfrm>
          <a:prstGeom prst="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311785" marR="304800" indent="64135" algn="ctr">
              <a:lnSpc>
                <a:spcPts val="1530"/>
              </a:lnSpc>
              <a:spcBef>
                <a:spcPts val="885"/>
              </a:spcBef>
            </a:pPr>
            <a:r>
              <a:rPr lang="it-IT" sz="1400" dirty="0">
                <a:latin typeface="Calibri"/>
                <a:cs typeface="Calibri"/>
              </a:rPr>
              <a:t>PASQUARIELLO – NIGRO- LUCIANO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78" name="object 43"/>
          <p:cNvSpPr txBox="1"/>
          <p:nvPr/>
        </p:nvSpPr>
        <p:spPr>
          <a:xfrm>
            <a:off x="2521858" y="8051800"/>
            <a:ext cx="2052000" cy="540000"/>
          </a:xfrm>
          <a:prstGeom prst="rect">
            <a:avLst/>
          </a:prstGeom>
          <a:solidFill>
            <a:srgbClr val="A9D18E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00" b="1" dirty="0">
                <a:latin typeface="Calibri"/>
                <a:cs typeface="Calibri"/>
              </a:rPr>
              <a:t>NUCLEO INTER.  VALUTAZIONE  (NIV)</a:t>
            </a:r>
            <a:r>
              <a:rPr lang="it-IT" sz="1600" dirty="0">
                <a:latin typeface="Calibri"/>
                <a:cs typeface="Calibri"/>
              </a:rPr>
              <a:t>	</a:t>
            </a:r>
            <a:endParaRPr sz="1600" dirty="0">
              <a:latin typeface="Calibri"/>
              <a:cs typeface="Calibri"/>
            </a:endParaRPr>
          </a:p>
        </p:txBody>
      </p:sp>
      <p:cxnSp>
        <p:nvCxnSpPr>
          <p:cNvPr id="80" name="Connettore 1 79"/>
          <p:cNvCxnSpPr>
            <a:stCxn id="78" idx="3"/>
            <a:endCxn id="76" idx="1"/>
          </p:cNvCxnSpPr>
          <p:nvPr/>
        </p:nvCxnSpPr>
        <p:spPr>
          <a:xfrm flipV="1">
            <a:off x="4573858" y="8315200"/>
            <a:ext cx="399100" cy="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ject 33"/>
          <p:cNvSpPr/>
          <p:nvPr/>
        </p:nvSpPr>
        <p:spPr>
          <a:xfrm>
            <a:off x="1574800" y="4391536"/>
            <a:ext cx="914400" cy="2517264"/>
          </a:xfrm>
          <a:custGeom>
            <a:avLst/>
            <a:gdLst/>
            <a:ahLst/>
            <a:cxnLst/>
            <a:rect l="l" t="t" r="r" b="b"/>
            <a:pathLst>
              <a:path w="1736725" h="1791334">
                <a:moveTo>
                  <a:pt x="0" y="1790801"/>
                </a:moveTo>
                <a:lnTo>
                  <a:pt x="868128" y="1790801"/>
                </a:lnTo>
                <a:lnTo>
                  <a:pt x="868128" y="0"/>
                </a:lnTo>
                <a:lnTo>
                  <a:pt x="1736260" y="0"/>
                </a:lnTo>
              </a:path>
            </a:pathLst>
          </a:custGeom>
          <a:ln w="6350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36"/>
          <p:cNvSpPr txBox="1"/>
          <p:nvPr/>
        </p:nvSpPr>
        <p:spPr>
          <a:xfrm>
            <a:off x="2506691" y="4080136"/>
            <a:ext cx="2052000" cy="540000"/>
          </a:xfrm>
          <a:prstGeom prst="rect">
            <a:avLst/>
          </a:prstGeom>
          <a:solidFill>
            <a:srgbClr val="A9D18E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1335"/>
              </a:spcBef>
            </a:pPr>
            <a:r>
              <a:rPr lang="it-IT" sz="1600" b="1" dirty="0">
                <a:latin typeface="Calibri"/>
                <a:cs typeface="Calibri"/>
              </a:rPr>
              <a:t>ACCOGLIENZA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58" name="object 37"/>
          <p:cNvSpPr txBox="1"/>
          <p:nvPr/>
        </p:nvSpPr>
        <p:spPr>
          <a:xfrm>
            <a:off x="4958003" y="4100283"/>
            <a:ext cx="2959100" cy="504241"/>
          </a:xfrm>
          <a:prstGeom prst="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311785" marR="304800" indent="64135" algn="ctr">
              <a:lnSpc>
                <a:spcPts val="1530"/>
              </a:lnSpc>
              <a:spcBef>
                <a:spcPts val="885"/>
              </a:spcBef>
            </a:pPr>
            <a:r>
              <a:rPr lang="it-IT" sz="1600" dirty="0">
                <a:latin typeface="Calibri"/>
                <a:cs typeface="Calibri"/>
              </a:rPr>
              <a:t>Altieri – </a:t>
            </a:r>
            <a:r>
              <a:rPr lang="it-IT" sz="1600" dirty="0" err="1">
                <a:latin typeface="Calibri"/>
                <a:cs typeface="Calibri"/>
              </a:rPr>
              <a:t>Sonnessa</a:t>
            </a:r>
            <a:r>
              <a:rPr lang="it-IT" sz="1600" dirty="0">
                <a:latin typeface="Calibri"/>
                <a:cs typeface="Calibri"/>
              </a:rPr>
              <a:t> – Basso G. - Terribile</a:t>
            </a:r>
            <a:endParaRPr sz="1600" dirty="0">
              <a:latin typeface="Calibri"/>
              <a:cs typeface="Calibri"/>
            </a:endParaRPr>
          </a:p>
        </p:txBody>
      </p:sp>
      <p:cxnSp>
        <p:nvCxnSpPr>
          <p:cNvPr id="59" name="Connettore 1 58"/>
          <p:cNvCxnSpPr>
            <a:stCxn id="57" idx="3"/>
            <a:endCxn id="58" idx="1"/>
          </p:cNvCxnSpPr>
          <p:nvPr/>
        </p:nvCxnSpPr>
        <p:spPr>
          <a:xfrm>
            <a:off x="4558691" y="4350136"/>
            <a:ext cx="399312" cy="2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bject 25"/>
          <p:cNvSpPr/>
          <p:nvPr/>
        </p:nvSpPr>
        <p:spPr>
          <a:xfrm>
            <a:off x="1557834" y="6908800"/>
            <a:ext cx="955635" cy="2209754"/>
          </a:xfrm>
          <a:custGeom>
            <a:avLst/>
            <a:gdLst/>
            <a:ahLst/>
            <a:cxnLst/>
            <a:rect l="l" t="t" r="r" b="b"/>
            <a:pathLst>
              <a:path w="1736725" h="1250315">
                <a:moveTo>
                  <a:pt x="0" y="0"/>
                </a:moveTo>
                <a:lnTo>
                  <a:pt x="868128" y="0"/>
                </a:lnTo>
                <a:lnTo>
                  <a:pt x="868128" y="1250030"/>
                </a:lnTo>
                <a:lnTo>
                  <a:pt x="1736260" y="1250030"/>
                </a:lnTo>
              </a:path>
            </a:pathLst>
          </a:custGeom>
          <a:ln w="6350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3" name="object 37"/>
          <p:cNvSpPr txBox="1"/>
          <p:nvPr/>
        </p:nvSpPr>
        <p:spPr>
          <a:xfrm>
            <a:off x="4969328" y="8876800"/>
            <a:ext cx="6968672" cy="667490"/>
          </a:xfrm>
          <a:prstGeom prst="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lvl="0"/>
            <a:r>
              <a:rPr lang="it-IT" dirty="0"/>
              <a:t>Maria Donno –Angela La Manna – Felice Pastore – Michele Sportiello –Carmela Summa – Francesca Terribile - Sabina </a:t>
            </a:r>
            <a:r>
              <a:rPr lang="it-IT" dirty="0" err="1"/>
              <a:t>Lotano</a:t>
            </a:r>
            <a:r>
              <a:rPr lang="it-IT" dirty="0"/>
              <a:t> - Leonardo Papa</a:t>
            </a:r>
          </a:p>
        </p:txBody>
      </p:sp>
      <p:sp>
        <p:nvSpPr>
          <p:cNvPr id="64" name="object 43"/>
          <p:cNvSpPr txBox="1"/>
          <p:nvPr/>
        </p:nvSpPr>
        <p:spPr>
          <a:xfrm>
            <a:off x="2518228" y="8883400"/>
            <a:ext cx="2052000" cy="540000"/>
          </a:xfrm>
          <a:prstGeom prst="rect">
            <a:avLst/>
          </a:prstGeom>
          <a:solidFill>
            <a:srgbClr val="A9D18E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00" b="1" dirty="0">
                <a:latin typeface="Calibri"/>
                <a:cs typeface="Calibri"/>
              </a:rPr>
              <a:t>PTOF – PON - PCTO</a:t>
            </a:r>
            <a:endParaRPr sz="1600" b="1" dirty="0">
              <a:latin typeface="Calibri"/>
              <a:cs typeface="Calibri"/>
            </a:endParaRPr>
          </a:p>
        </p:txBody>
      </p:sp>
      <p:cxnSp>
        <p:nvCxnSpPr>
          <p:cNvPr id="71" name="Connettore 4 70"/>
          <p:cNvCxnSpPr>
            <a:stCxn id="64" idx="3"/>
            <a:endCxn id="63" idx="1"/>
          </p:cNvCxnSpPr>
          <p:nvPr/>
        </p:nvCxnSpPr>
        <p:spPr>
          <a:xfrm>
            <a:off x="4570228" y="9153400"/>
            <a:ext cx="399100" cy="5714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4 76"/>
          <p:cNvCxnSpPr>
            <a:stCxn id="36" idx="3"/>
            <a:endCxn id="37" idx="1"/>
          </p:cNvCxnSpPr>
          <p:nvPr/>
        </p:nvCxnSpPr>
        <p:spPr>
          <a:xfrm>
            <a:off x="4558691" y="5267200"/>
            <a:ext cx="399312" cy="10453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bject 36"/>
          <p:cNvSpPr txBox="1"/>
          <p:nvPr/>
        </p:nvSpPr>
        <p:spPr>
          <a:xfrm>
            <a:off x="2503714" y="6023428"/>
            <a:ext cx="2052000" cy="540000"/>
          </a:xfrm>
          <a:prstGeom prst="rect">
            <a:avLst/>
          </a:prstGeom>
          <a:solidFill>
            <a:srgbClr val="A9D18E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lIns="0" tIns="0" rIns="0" bIns="0" rtlCol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00" b="1" dirty="0"/>
              <a:t>ORIENTAMENTO</a:t>
            </a:r>
            <a:endParaRPr sz="1600" b="1" dirty="0"/>
          </a:p>
        </p:txBody>
      </p:sp>
      <p:cxnSp>
        <p:nvCxnSpPr>
          <p:cNvPr id="41" name="Connettore 4 40"/>
          <p:cNvCxnSpPr>
            <a:stCxn id="81" idx="3"/>
            <a:endCxn id="52" idx="1"/>
          </p:cNvCxnSpPr>
          <p:nvPr/>
        </p:nvCxnSpPr>
        <p:spPr>
          <a:xfrm>
            <a:off x="4555714" y="6293428"/>
            <a:ext cx="371886" cy="8682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ject 8"/>
          <p:cNvSpPr txBox="1"/>
          <p:nvPr/>
        </p:nvSpPr>
        <p:spPr>
          <a:xfrm>
            <a:off x="2280400" y="1270000"/>
            <a:ext cx="2952000" cy="646331"/>
          </a:xfrm>
          <a:prstGeom prst="rect">
            <a:avLst/>
          </a:prstGeom>
          <a:solidFill>
            <a:srgbClr val="BDD7EE"/>
          </a:solidFill>
        </p:spPr>
        <p:txBody>
          <a:bodyPr vert="horz" wrap="square" lIns="0" tIns="889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lang="it-IT" sz="1600" b="1" dirty="0">
                <a:latin typeface="Calibri"/>
                <a:cs typeface="Calibri"/>
              </a:rPr>
              <a:t>COLLABORATORE </a:t>
            </a:r>
            <a:r>
              <a:rPr lang="it-IT" sz="1600" b="1" dirty="0" err="1">
                <a:latin typeface="Calibri"/>
                <a:cs typeface="Calibri"/>
              </a:rPr>
              <a:t>D.S.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lang="it-IT" sz="1600" spc="-20" dirty="0">
                <a:latin typeface="Calibri"/>
                <a:cs typeface="Calibri"/>
              </a:rPr>
              <a:t> Prof. CALABRESE Sandro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bject 2"/>
          <p:cNvSpPr/>
          <p:nvPr/>
        </p:nvSpPr>
        <p:spPr>
          <a:xfrm>
            <a:off x="310462" y="570622"/>
            <a:ext cx="13693962" cy="155103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/>
          <a:lstStyle/>
          <a:p>
            <a:pPr algn="ctr"/>
            <a:r>
              <a:rPr lang="it-IT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ORGANIGRAMMA DIPARTIMENTI </a:t>
            </a:r>
          </a:p>
          <a:p>
            <a:pPr algn="ctr"/>
            <a:r>
              <a:rPr lang="it-IT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 AREE</a:t>
            </a:r>
            <a:endParaRPr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2" name="object 6"/>
          <p:cNvSpPr/>
          <p:nvPr/>
        </p:nvSpPr>
        <p:spPr>
          <a:xfrm>
            <a:off x="0" y="2565400"/>
            <a:ext cx="14427200" cy="1295400"/>
          </a:xfrm>
          <a:custGeom>
            <a:avLst/>
            <a:gdLst/>
            <a:ahLst/>
            <a:cxnLst/>
            <a:rect l="l" t="t" r="r" b="b"/>
            <a:pathLst>
              <a:path w="14293850" h="851535">
                <a:moveTo>
                  <a:pt x="14208379" y="0"/>
                </a:moveTo>
                <a:lnTo>
                  <a:pt x="85145" y="0"/>
                </a:lnTo>
                <a:lnTo>
                  <a:pt x="52002" y="6691"/>
                </a:lnTo>
                <a:lnTo>
                  <a:pt x="24938" y="24939"/>
                </a:lnTo>
                <a:lnTo>
                  <a:pt x="6691" y="52002"/>
                </a:lnTo>
                <a:lnTo>
                  <a:pt x="0" y="85140"/>
                </a:lnTo>
                <a:lnTo>
                  <a:pt x="0" y="766317"/>
                </a:lnTo>
                <a:lnTo>
                  <a:pt x="6691" y="799463"/>
                </a:lnTo>
                <a:lnTo>
                  <a:pt x="24938" y="826530"/>
                </a:lnTo>
                <a:lnTo>
                  <a:pt x="52002" y="844779"/>
                </a:lnTo>
                <a:lnTo>
                  <a:pt x="85145" y="851471"/>
                </a:lnTo>
                <a:lnTo>
                  <a:pt x="14208379" y="851471"/>
                </a:lnTo>
                <a:lnTo>
                  <a:pt x="14241498" y="844779"/>
                </a:lnTo>
                <a:lnTo>
                  <a:pt x="14268545" y="826530"/>
                </a:lnTo>
                <a:lnTo>
                  <a:pt x="14286781" y="799463"/>
                </a:lnTo>
                <a:lnTo>
                  <a:pt x="14293469" y="766317"/>
                </a:lnTo>
                <a:lnTo>
                  <a:pt x="14293469" y="85140"/>
                </a:lnTo>
                <a:lnTo>
                  <a:pt x="14286781" y="52002"/>
                </a:lnTo>
                <a:lnTo>
                  <a:pt x="14268545" y="24939"/>
                </a:lnTo>
                <a:lnTo>
                  <a:pt x="14241498" y="6691"/>
                </a:lnTo>
                <a:lnTo>
                  <a:pt x="14208379" y="0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Rettangolo arrotondato 86"/>
          <p:cNvSpPr/>
          <p:nvPr/>
        </p:nvSpPr>
        <p:spPr>
          <a:xfrm>
            <a:off x="29028" y="4470400"/>
            <a:ext cx="14364000" cy="2628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014" marR="5080" indent="-107950">
              <a:lnSpc>
                <a:spcPts val="3200"/>
              </a:lnSpc>
              <a:spcBef>
                <a:spcPts val="439"/>
              </a:spcBef>
            </a:pPr>
            <a:r>
              <a:rPr lang="it-IT" sz="1600" b="1" spc="-5" dirty="0">
                <a:solidFill>
                  <a:schemeClr val="tx1"/>
                </a:solidFill>
                <a:cs typeface="Calibri"/>
              </a:rPr>
              <a:t>                  </a:t>
            </a:r>
          </a:p>
          <a:p>
            <a:pPr marL="120014" marR="5080" indent="-107950">
              <a:lnSpc>
                <a:spcPts val="3200"/>
              </a:lnSpc>
              <a:spcBef>
                <a:spcPts val="439"/>
              </a:spcBef>
            </a:pPr>
            <a:r>
              <a:rPr lang="it-IT" sz="1600" b="1" spc="-5" dirty="0">
                <a:solidFill>
                  <a:schemeClr val="tx1"/>
                </a:solidFill>
                <a:cs typeface="Calibri"/>
              </a:rPr>
              <a:t>  </a:t>
            </a:r>
            <a:endParaRPr lang="it-IT" b="1" spc="-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736600" y="9652000"/>
            <a:ext cx="12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All’interno dei dipartimenti si opera aggregati per classi di concorso</a:t>
            </a:r>
          </a:p>
        </p:txBody>
      </p:sp>
      <p:grpSp>
        <p:nvGrpSpPr>
          <p:cNvPr id="123" name="Gruppo 122"/>
          <p:cNvGrpSpPr/>
          <p:nvPr/>
        </p:nvGrpSpPr>
        <p:grpSpPr>
          <a:xfrm>
            <a:off x="140733" y="2870200"/>
            <a:ext cx="13863691" cy="5943600"/>
            <a:chOff x="140733" y="2870200"/>
            <a:chExt cx="3808967" cy="5943600"/>
          </a:xfrm>
        </p:grpSpPr>
        <p:sp>
          <p:nvSpPr>
            <p:cNvPr id="84" name="object 13"/>
            <p:cNvSpPr>
              <a:spLocks/>
            </p:cNvSpPr>
            <p:nvPr/>
          </p:nvSpPr>
          <p:spPr>
            <a:xfrm>
              <a:off x="198935" y="2870200"/>
              <a:ext cx="1620000" cy="709930"/>
            </a:xfrm>
            <a:custGeom>
              <a:avLst/>
              <a:gdLst/>
              <a:ahLst/>
              <a:cxnLst/>
              <a:rect l="l" t="t" r="r" b="b"/>
              <a:pathLst>
                <a:path w="2002154" h="709929">
                  <a:moveTo>
                    <a:pt x="1930831" y="0"/>
                  </a:moveTo>
                  <a:lnTo>
                    <a:pt x="70954" y="0"/>
                  </a:lnTo>
                  <a:lnTo>
                    <a:pt x="43339" y="5575"/>
                  </a:lnTo>
                  <a:lnTo>
                    <a:pt x="20785" y="20780"/>
                  </a:lnTo>
                  <a:lnTo>
                    <a:pt x="5577" y="43333"/>
                  </a:lnTo>
                  <a:lnTo>
                    <a:pt x="0" y="70954"/>
                  </a:lnTo>
                  <a:lnTo>
                    <a:pt x="0" y="638606"/>
                  </a:lnTo>
                  <a:lnTo>
                    <a:pt x="5577" y="666222"/>
                  </a:lnTo>
                  <a:lnTo>
                    <a:pt x="20785" y="688776"/>
                  </a:lnTo>
                  <a:lnTo>
                    <a:pt x="43339" y="703984"/>
                  </a:lnTo>
                  <a:lnTo>
                    <a:pt x="70954" y="709561"/>
                  </a:lnTo>
                  <a:lnTo>
                    <a:pt x="1930831" y="709561"/>
                  </a:lnTo>
                  <a:lnTo>
                    <a:pt x="1958452" y="703984"/>
                  </a:lnTo>
                  <a:lnTo>
                    <a:pt x="1981006" y="688776"/>
                  </a:lnTo>
                  <a:lnTo>
                    <a:pt x="1996211" y="666222"/>
                  </a:lnTo>
                  <a:lnTo>
                    <a:pt x="2001786" y="638606"/>
                  </a:lnTo>
                  <a:lnTo>
                    <a:pt x="2001786" y="70954"/>
                  </a:lnTo>
                  <a:lnTo>
                    <a:pt x="1996211" y="43333"/>
                  </a:lnTo>
                  <a:lnTo>
                    <a:pt x="1981006" y="20780"/>
                  </a:lnTo>
                  <a:lnTo>
                    <a:pt x="1958452" y="5575"/>
                  </a:lnTo>
                  <a:lnTo>
                    <a:pt x="1930831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it-IT" sz="2000" dirty="0"/>
                <a:t>UMANISTICO</a:t>
              </a:r>
              <a:endParaRPr sz="1400" dirty="0"/>
            </a:p>
          </p:txBody>
        </p:sp>
        <p:sp>
          <p:nvSpPr>
            <p:cNvPr id="89" name="Rettangolo arrotondato 88"/>
            <p:cNvSpPr>
              <a:spLocks/>
            </p:cNvSpPr>
            <p:nvPr/>
          </p:nvSpPr>
          <p:spPr>
            <a:xfrm>
              <a:off x="207432" y="4699000"/>
              <a:ext cx="1620000" cy="2209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Italiano - Storia - Inglese  - Religione - diritto</a:t>
              </a:r>
              <a:endParaRPr lang="it-IT" sz="3200" dirty="0"/>
            </a:p>
          </p:txBody>
        </p:sp>
        <p:sp>
          <p:nvSpPr>
            <p:cNvPr id="90" name="Rettangolo arrotondato 89"/>
            <p:cNvSpPr>
              <a:spLocks/>
            </p:cNvSpPr>
            <p:nvPr/>
          </p:nvSpPr>
          <p:spPr>
            <a:xfrm>
              <a:off x="2273527" y="4699000"/>
              <a:ext cx="1620000" cy="2209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Geografia – Matematica – Scienze Motorie  – Chimica – Fisica - Scienze della Terra </a:t>
              </a:r>
              <a:r>
                <a:rPr lang="it-IT" dirty="0" err="1"/>
                <a:t>––</a:t>
              </a:r>
              <a:r>
                <a:rPr lang="it-IT" dirty="0"/>
                <a:t> </a:t>
              </a:r>
              <a:r>
                <a:rPr lang="it-IT" dirty="0" err="1"/>
                <a:t>Tecnol</a:t>
              </a:r>
              <a:r>
                <a:rPr lang="it-IT" dirty="0"/>
                <a:t>. dell’</a:t>
              </a:r>
              <a:r>
                <a:rPr lang="it-IT" dirty="0" err="1"/>
                <a:t>Inform</a:t>
              </a:r>
              <a:r>
                <a:rPr lang="it-IT" dirty="0"/>
                <a:t>. e </a:t>
              </a:r>
              <a:r>
                <a:rPr lang="it-IT" dirty="0" err="1"/>
                <a:t>Comunic</a:t>
              </a:r>
              <a:r>
                <a:rPr lang="it-IT" dirty="0"/>
                <a:t>.  - Tecnologie e tecniche di rappresentazione grafica – Scienze e Tecnologie applicate</a:t>
              </a:r>
            </a:p>
          </p:txBody>
        </p:sp>
        <p:sp>
          <p:nvSpPr>
            <p:cNvPr id="93" name="Rettangolo arrotondato 92"/>
            <p:cNvSpPr>
              <a:spLocks/>
            </p:cNvSpPr>
            <p:nvPr/>
          </p:nvSpPr>
          <p:spPr>
            <a:xfrm>
              <a:off x="140733" y="7899400"/>
              <a:ext cx="1738867" cy="9144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dirty="0">
                  <a:solidFill>
                    <a:schemeClr val="tx1"/>
                  </a:solidFill>
                </a:rPr>
                <a:t>Donatella Rosa</a:t>
              </a:r>
            </a:p>
          </p:txBody>
        </p:sp>
        <p:sp>
          <p:nvSpPr>
            <p:cNvPr id="95" name="object 13"/>
            <p:cNvSpPr>
              <a:spLocks/>
            </p:cNvSpPr>
            <p:nvPr/>
          </p:nvSpPr>
          <p:spPr>
            <a:xfrm>
              <a:off x="2260600" y="2870200"/>
              <a:ext cx="1620000" cy="709930"/>
            </a:xfrm>
            <a:custGeom>
              <a:avLst/>
              <a:gdLst/>
              <a:ahLst/>
              <a:cxnLst/>
              <a:rect l="l" t="t" r="r" b="b"/>
              <a:pathLst>
                <a:path w="2002154" h="709929">
                  <a:moveTo>
                    <a:pt x="1930831" y="0"/>
                  </a:moveTo>
                  <a:lnTo>
                    <a:pt x="70954" y="0"/>
                  </a:lnTo>
                  <a:lnTo>
                    <a:pt x="43339" y="5575"/>
                  </a:lnTo>
                  <a:lnTo>
                    <a:pt x="20785" y="20780"/>
                  </a:lnTo>
                  <a:lnTo>
                    <a:pt x="5577" y="43333"/>
                  </a:lnTo>
                  <a:lnTo>
                    <a:pt x="0" y="70954"/>
                  </a:lnTo>
                  <a:lnTo>
                    <a:pt x="0" y="638606"/>
                  </a:lnTo>
                  <a:lnTo>
                    <a:pt x="5577" y="666222"/>
                  </a:lnTo>
                  <a:lnTo>
                    <a:pt x="20785" y="688776"/>
                  </a:lnTo>
                  <a:lnTo>
                    <a:pt x="43339" y="703984"/>
                  </a:lnTo>
                  <a:lnTo>
                    <a:pt x="70954" y="709561"/>
                  </a:lnTo>
                  <a:lnTo>
                    <a:pt x="1930831" y="709561"/>
                  </a:lnTo>
                  <a:lnTo>
                    <a:pt x="1958452" y="703984"/>
                  </a:lnTo>
                  <a:lnTo>
                    <a:pt x="1981006" y="688776"/>
                  </a:lnTo>
                  <a:lnTo>
                    <a:pt x="1996211" y="666222"/>
                  </a:lnTo>
                  <a:lnTo>
                    <a:pt x="2001786" y="638606"/>
                  </a:lnTo>
                  <a:lnTo>
                    <a:pt x="2001786" y="70954"/>
                  </a:lnTo>
                  <a:lnTo>
                    <a:pt x="1996211" y="43333"/>
                  </a:lnTo>
                  <a:lnTo>
                    <a:pt x="1981006" y="20780"/>
                  </a:lnTo>
                  <a:lnTo>
                    <a:pt x="1958452" y="5575"/>
                  </a:lnTo>
                  <a:lnTo>
                    <a:pt x="1930831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it-IT" sz="2000" dirty="0"/>
                <a:t>SCIENTIFICO</a:t>
              </a:r>
              <a:endParaRPr sz="2400" dirty="0"/>
            </a:p>
          </p:txBody>
        </p:sp>
        <p:sp>
          <p:nvSpPr>
            <p:cNvPr id="103" name="Rettangolo arrotondato 102"/>
            <p:cNvSpPr>
              <a:spLocks/>
            </p:cNvSpPr>
            <p:nvPr/>
          </p:nvSpPr>
          <p:spPr>
            <a:xfrm>
              <a:off x="2210833" y="7899400"/>
              <a:ext cx="1738867" cy="9144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dirty="0">
                  <a:solidFill>
                    <a:schemeClr val="tx1"/>
                  </a:solidFill>
                </a:rPr>
                <a:t>Pasquariello Giuseppe</a:t>
              </a:r>
            </a:p>
          </p:txBody>
        </p:sp>
        <p:cxnSp>
          <p:nvCxnSpPr>
            <p:cNvPr id="108" name="Connettore 1 86"/>
            <p:cNvCxnSpPr>
              <a:cxnSpLocks/>
            </p:cNvCxnSpPr>
            <p:nvPr/>
          </p:nvCxnSpPr>
          <p:spPr>
            <a:xfrm flipH="1" flipV="1">
              <a:off x="1013248" y="3574473"/>
              <a:ext cx="8372" cy="11249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1 90"/>
            <p:cNvCxnSpPr>
              <a:cxnSpLocks/>
            </p:cNvCxnSpPr>
            <p:nvPr/>
          </p:nvCxnSpPr>
          <p:spPr>
            <a:xfrm flipV="1">
              <a:off x="3042800" y="3574473"/>
              <a:ext cx="4540" cy="11248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1 118"/>
            <p:cNvCxnSpPr>
              <a:cxnSpLocks/>
              <a:endCxn id="93" idx="0"/>
            </p:cNvCxnSpPr>
            <p:nvPr/>
          </p:nvCxnSpPr>
          <p:spPr>
            <a:xfrm flipH="1">
              <a:off x="1010167" y="6908800"/>
              <a:ext cx="3081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31"/>
            <p:cNvCxnSpPr>
              <a:cxnSpLocks/>
              <a:endCxn id="103" idx="0"/>
            </p:cNvCxnSpPr>
            <p:nvPr/>
          </p:nvCxnSpPr>
          <p:spPr>
            <a:xfrm flipH="1">
              <a:off x="3080267" y="6908800"/>
              <a:ext cx="326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767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2527" y="321589"/>
            <a:ext cx="14097001" cy="16190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63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0" tIns="262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65"/>
              </a:spcBef>
            </a:pPr>
            <a:r>
              <a:rPr lang="it-IT" sz="4800" spc="-25" dirty="0">
                <a:solidFill>
                  <a:srgbClr val="FFFFFF"/>
                </a:solidFill>
              </a:rPr>
              <a:t>ORGANIGRAMMA DIPARTIMENTI</a:t>
            </a:r>
            <a:br>
              <a:rPr lang="it-IT" sz="4800" spc="-5" dirty="0">
                <a:solidFill>
                  <a:srgbClr val="FFFFFF"/>
                </a:solidFill>
              </a:rPr>
            </a:br>
            <a:r>
              <a:rPr lang="it-IT" sz="3600" spc="-5" dirty="0">
                <a:solidFill>
                  <a:srgbClr val="FFFFFF"/>
                </a:solidFill>
              </a:rPr>
              <a:t>PER INDIRIZZI</a:t>
            </a:r>
            <a:endParaRPr sz="3600" dirty="0"/>
          </a:p>
        </p:txBody>
      </p:sp>
      <p:sp>
        <p:nvSpPr>
          <p:cNvPr id="6" name="object 6"/>
          <p:cNvSpPr/>
          <p:nvPr/>
        </p:nvSpPr>
        <p:spPr>
          <a:xfrm>
            <a:off x="0" y="2565400"/>
            <a:ext cx="14427200" cy="1295400"/>
          </a:xfrm>
          <a:custGeom>
            <a:avLst/>
            <a:gdLst/>
            <a:ahLst/>
            <a:cxnLst/>
            <a:rect l="l" t="t" r="r" b="b"/>
            <a:pathLst>
              <a:path w="14293850" h="851535">
                <a:moveTo>
                  <a:pt x="14208379" y="0"/>
                </a:moveTo>
                <a:lnTo>
                  <a:pt x="85145" y="0"/>
                </a:lnTo>
                <a:lnTo>
                  <a:pt x="52002" y="6691"/>
                </a:lnTo>
                <a:lnTo>
                  <a:pt x="24938" y="24939"/>
                </a:lnTo>
                <a:lnTo>
                  <a:pt x="6691" y="52002"/>
                </a:lnTo>
                <a:lnTo>
                  <a:pt x="0" y="85140"/>
                </a:lnTo>
                <a:lnTo>
                  <a:pt x="0" y="766317"/>
                </a:lnTo>
                <a:lnTo>
                  <a:pt x="6691" y="799463"/>
                </a:lnTo>
                <a:lnTo>
                  <a:pt x="24938" y="826530"/>
                </a:lnTo>
                <a:lnTo>
                  <a:pt x="52002" y="844779"/>
                </a:lnTo>
                <a:lnTo>
                  <a:pt x="85145" y="851471"/>
                </a:lnTo>
                <a:lnTo>
                  <a:pt x="14208379" y="851471"/>
                </a:lnTo>
                <a:lnTo>
                  <a:pt x="14241498" y="844779"/>
                </a:lnTo>
                <a:lnTo>
                  <a:pt x="14268545" y="826530"/>
                </a:lnTo>
                <a:lnTo>
                  <a:pt x="14286781" y="799463"/>
                </a:lnTo>
                <a:lnTo>
                  <a:pt x="14293469" y="766317"/>
                </a:lnTo>
                <a:lnTo>
                  <a:pt x="14293469" y="85140"/>
                </a:lnTo>
                <a:lnTo>
                  <a:pt x="14286781" y="52002"/>
                </a:lnTo>
                <a:lnTo>
                  <a:pt x="14268545" y="24939"/>
                </a:lnTo>
                <a:lnTo>
                  <a:pt x="14241498" y="6691"/>
                </a:lnTo>
                <a:lnTo>
                  <a:pt x="1420837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 sz="2800"/>
          </a:p>
        </p:txBody>
      </p:sp>
      <p:sp>
        <p:nvSpPr>
          <p:cNvPr id="53" name="Rettangolo arrotondato 52"/>
          <p:cNvSpPr/>
          <p:nvPr/>
        </p:nvSpPr>
        <p:spPr>
          <a:xfrm>
            <a:off x="29028" y="4470400"/>
            <a:ext cx="14364000" cy="262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r>
              <a:rPr lang="it-IT" sz="2800" dirty="0">
                <a:solidFill>
                  <a:schemeClr val="dk1"/>
                </a:solidFill>
              </a:rPr>
              <a:t>                  </a:t>
            </a:r>
          </a:p>
          <a:p>
            <a:r>
              <a:rPr lang="it-IT" sz="2800" dirty="0">
                <a:solidFill>
                  <a:schemeClr val="dk1"/>
                </a:solidFill>
              </a:rPr>
              <a:t>  </a:t>
            </a:r>
          </a:p>
        </p:txBody>
      </p:sp>
      <p:sp>
        <p:nvSpPr>
          <p:cNvPr id="89" name="CasellaDiTesto 88"/>
          <p:cNvSpPr txBox="1"/>
          <p:nvPr/>
        </p:nvSpPr>
        <p:spPr>
          <a:xfrm>
            <a:off x="736600" y="9652000"/>
            <a:ext cx="12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All’interno dei dipartimenti si opera aggregati per classi di concorso</a:t>
            </a:r>
          </a:p>
        </p:txBody>
      </p:sp>
      <p:grpSp>
        <p:nvGrpSpPr>
          <p:cNvPr id="110" name="Gruppo 109"/>
          <p:cNvGrpSpPr/>
          <p:nvPr/>
        </p:nvGrpSpPr>
        <p:grpSpPr>
          <a:xfrm>
            <a:off x="304800" y="2817041"/>
            <a:ext cx="13843000" cy="5922830"/>
            <a:chOff x="584200" y="2817041"/>
            <a:chExt cx="13258800" cy="5922830"/>
          </a:xfrm>
        </p:grpSpPr>
        <p:sp>
          <p:nvSpPr>
            <p:cNvPr id="72" name="Rettangolo arrotondato 71"/>
            <p:cNvSpPr/>
            <p:nvPr/>
          </p:nvSpPr>
          <p:spPr>
            <a:xfrm>
              <a:off x="659502" y="4657728"/>
              <a:ext cx="1901823" cy="2209800"/>
            </a:xfrm>
            <a:prstGeom prst="roundRect">
              <a:avLst/>
            </a:prstGeom>
            <a:solidFill>
              <a:srgbClr val="E93F6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/>
                <a:t>Meccanica, macchine ed energia - Sistemi e automazione - Tecnologie meccaniche di processo e prodotto - Impianti energetici, disegno e progettazione</a:t>
              </a:r>
            </a:p>
          </p:txBody>
        </p:sp>
        <p:sp>
          <p:nvSpPr>
            <p:cNvPr id="73" name="Rettangolo arrotondato 72"/>
            <p:cNvSpPr/>
            <p:nvPr/>
          </p:nvSpPr>
          <p:spPr>
            <a:xfrm>
              <a:off x="6258616" y="4639672"/>
              <a:ext cx="1891388" cy="2209800"/>
            </a:xfrm>
            <a:prstGeom prst="roundRect">
              <a:avLst/>
            </a:prstGeom>
            <a:solidFill>
              <a:srgbClr val="E93F6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/>
                <a:t>Tecnologie e progettazione di sistemi elettrici ed elettronici - Elettrotecnica ed Elettronica - Sistemi automatici</a:t>
              </a:r>
              <a:endParaRPr lang="it-IT" sz="1600" dirty="0"/>
            </a:p>
          </p:txBody>
        </p:sp>
        <p:sp>
          <p:nvSpPr>
            <p:cNvPr id="47" name="object 13"/>
            <p:cNvSpPr>
              <a:spLocks/>
            </p:cNvSpPr>
            <p:nvPr/>
          </p:nvSpPr>
          <p:spPr>
            <a:xfrm>
              <a:off x="9011701" y="2846070"/>
              <a:ext cx="1891388" cy="709930"/>
            </a:xfrm>
            <a:custGeom>
              <a:avLst/>
              <a:gdLst/>
              <a:ahLst/>
              <a:cxnLst/>
              <a:rect l="l" t="t" r="r" b="b"/>
              <a:pathLst>
                <a:path w="2002154" h="709929">
                  <a:moveTo>
                    <a:pt x="1930831" y="0"/>
                  </a:moveTo>
                  <a:lnTo>
                    <a:pt x="70954" y="0"/>
                  </a:lnTo>
                  <a:lnTo>
                    <a:pt x="43339" y="5575"/>
                  </a:lnTo>
                  <a:lnTo>
                    <a:pt x="20785" y="20780"/>
                  </a:lnTo>
                  <a:lnTo>
                    <a:pt x="5577" y="43333"/>
                  </a:lnTo>
                  <a:lnTo>
                    <a:pt x="0" y="70954"/>
                  </a:lnTo>
                  <a:lnTo>
                    <a:pt x="0" y="638606"/>
                  </a:lnTo>
                  <a:lnTo>
                    <a:pt x="5577" y="666222"/>
                  </a:lnTo>
                  <a:lnTo>
                    <a:pt x="20785" y="688776"/>
                  </a:lnTo>
                  <a:lnTo>
                    <a:pt x="43339" y="703984"/>
                  </a:lnTo>
                  <a:lnTo>
                    <a:pt x="70954" y="709561"/>
                  </a:lnTo>
                  <a:lnTo>
                    <a:pt x="1930831" y="709561"/>
                  </a:lnTo>
                  <a:lnTo>
                    <a:pt x="1958452" y="703984"/>
                  </a:lnTo>
                  <a:lnTo>
                    <a:pt x="1981006" y="688776"/>
                  </a:lnTo>
                  <a:lnTo>
                    <a:pt x="1996211" y="666222"/>
                  </a:lnTo>
                  <a:lnTo>
                    <a:pt x="2001786" y="638606"/>
                  </a:lnTo>
                  <a:lnTo>
                    <a:pt x="2001786" y="70954"/>
                  </a:lnTo>
                  <a:lnTo>
                    <a:pt x="1996211" y="43333"/>
                  </a:lnTo>
                  <a:lnTo>
                    <a:pt x="1981006" y="20780"/>
                  </a:lnTo>
                  <a:lnTo>
                    <a:pt x="1958452" y="5575"/>
                  </a:lnTo>
                  <a:lnTo>
                    <a:pt x="1930831" y="0"/>
                  </a:lnTo>
                  <a:close/>
                </a:path>
              </a:pathLst>
            </a:custGeom>
            <a:solidFill>
              <a:srgbClr val="E4E40A"/>
            </a:solidFill>
            <a:ln w="3175">
              <a:solidFill>
                <a:schemeClr val="tx1"/>
              </a:solidFill>
            </a:ln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it-IT" sz="1600" dirty="0"/>
                <a:t>ODONTOTECNICO</a:t>
              </a:r>
              <a:endParaRPr lang="it-IT" sz="2000" dirty="0"/>
            </a:p>
            <a:p>
              <a:pPr algn="ctr"/>
              <a:r>
                <a:rPr lang="it-IT" sz="2000" dirty="0"/>
                <a:t>(IPSIA)</a:t>
              </a:r>
              <a:endParaRPr sz="2000" dirty="0"/>
            </a:p>
          </p:txBody>
        </p:sp>
        <p:sp>
          <p:nvSpPr>
            <p:cNvPr id="48" name="object 13"/>
            <p:cNvSpPr>
              <a:spLocks/>
            </p:cNvSpPr>
            <p:nvPr/>
          </p:nvSpPr>
          <p:spPr>
            <a:xfrm>
              <a:off x="6228264" y="2817041"/>
              <a:ext cx="1891388" cy="709930"/>
            </a:xfrm>
            <a:custGeom>
              <a:avLst/>
              <a:gdLst/>
              <a:ahLst/>
              <a:cxnLst/>
              <a:rect l="l" t="t" r="r" b="b"/>
              <a:pathLst>
                <a:path w="2002154" h="709929">
                  <a:moveTo>
                    <a:pt x="1930831" y="0"/>
                  </a:moveTo>
                  <a:lnTo>
                    <a:pt x="70954" y="0"/>
                  </a:lnTo>
                  <a:lnTo>
                    <a:pt x="43339" y="5575"/>
                  </a:lnTo>
                  <a:lnTo>
                    <a:pt x="20785" y="20780"/>
                  </a:lnTo>
                  <a:lnTo>
                    <a:pt x="5577" y="43333"/>
                  </a:lnTo>
                  <a:lnTo>
                    <a:pt x="0" y="70954"/>
                  </a:lnTo>
                  <a:lnTo>
                    <a:pt x="0" y="638606"/>
                  </a:lnTo>
                  <a:lnTo>
                    <a:pt x="5577" y="666222"/>
                  </a:lnTo>
                  <a:lnTo>
                    <a:pt x="20785" y="688776"/>
                  </a:lnTo>
                  <a:lnTo>
                    <a:pt x="43339" y="703984"/>
                  </a:lnTo>
                  <a:lnTo>
                    <a:pt x="70954" y="709561"/>
                  </a:lnTo>
                  <a:lnTo>
                    <a:pt x="1930831" y="709561"/>
                  </a:lnTo>
                  <a:lnTo>
                    <a:pt x="1958452" y="703984"/>
                  </a:lnTo>
                  <a:lnTo>
                    <a:pt x="1981006" y="688776"/>
                  </a:lnTo>
                  <a:lnTo>
                    <a:pt x="1996211" y="666222"/>
                  </a:lnTo>
                  <a:lnTo>
                    <a:pt x="2001786" y="638606"/>
                  </a:lnTo>
                  <a:lnTo>
                    <a:pt x="2001786" y="70954"/>
                  </a:lnTo>
                  <a:lnTo>
                    <a:pt x="1996211" y="43333"/>
                  </a:lnTo>
                  <a:lnTo>
                    <a:pt x="1981006" y="20780"/>
                  </a:lnTo>
                  <a:lnTo>
                    <a:pt x="1958452" y="5575"/>
                  </a:lnTo>
                  <a:lnTo>
                    <a:pt x="1930831" y="0"/>
                  </a:lnTo>
                  <a:close/>
                </a:path>
              </a:pathLst>
            </a:custGeom>
            <a:solidFill>
              <a:srgbClr val="E4E40A"/>
            </a:solidFill>
            <a:ln w="3175">
              <a:solidFill>
                <a:schemeClr val="tx1"/>
              </a:solidFill>
            </a:ln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it-IT" dirty="0"/>
                <a:t>ELETTROTECNICA</a:t>
              </a:r>
            </a:p>
            <a:p>
              <a:pPr algn="ctr"/>
              <a:r>
                <a:rPr lang="it-IT" dirty="0"/>
                <a:t>(ITITS)</a:t>
              </a:r>
              <a:endParaRPr dirty="0"/>
            </a:p>
          </p:txBody>
        </p:sp>
        <p:sp>
          <p:nvSpPr>
            <p:cNvPr id="49" name="object 13"/>
            <p:cNvSpPr>
              <a:spLocks/>
            </p:cNvSpPr>
            <p:nvPr/>
          </p:nvSpPr>
          <p:spPr>
            <a:xfrm>
              <a:off x="3444827" y="2828928"/>
              <a:ext cx="1891388" cy="709930"/>
            </a:xfrm>
            <a:custGeom>
              <a:avLst/>
              <a:gdLst/>
              <a:ahLst/>
              <a:cxnLst/>
              <a:rect l="l" t="t" r="r" b="b"/>
              <a:pathLst>
                <a:path w="2002154" h="709929">
                  <a:moveTo>
                    <a:pt x="1930831" y="0"/>
                  </a:moveTo>
                  <a:lnTo>
                    <a:pt x="70954" y="0"/>
                  </a:lnTo>
                  <a:lnTo>
                    <a:pt x="43339" y="5575"/>
                  </a:lnTo>
                  <a:lnTo>
                    <a:pt x="20785" y="20780"/>
                  </a:lnTo>
                  <a:lnTo>
                    <a:pt x="5577" y="43333"/>
                  </a:lnTo>
                  <a:lnTo>
                    <a:pt x="0" y="70954"/>
                  </a:lnTo>
                  <a:lnTo>
                    <a:pt x="0" y="638606"/>
                  </a:lnTo>
                  <a:lnTo>
                    <a:pt x="5577" y="666222"/>
                  </a:lnTo>
                  <a:lnTo>
                    <a:pt x="20785" y="688776"/>
                  </a:lnTo>
                  <a:lnTo>
                    <a:pt x="43339" y="703984"/>
                  </a:lnTo>
                  <a:lnTo>
                    <a:pt x="70954" y="709561"/>
                  </a:lnTo>
                  <a:lnTo>
                    <a:pt x="1930831" y="709561"/>
                  </a:lnTo>
                  <a:lnTo>
                    <a:pt x="1958452" y="703984"/>
                  </a:lnTo>
                  <a:lnTo>
                    <a:pt x="1981006" y="688776"/>
                  </a:lnTo>
                  <a:lnTo>
                    <a:pt x="1996211" y="666222"/>
                  </a:lnTo>
                  <a:lnTo>
                    <a:pt x="2001786" y="638606"/>
                  </a:lnTo>
                  <a:lnTo>
                    <a:pt x="2001786" y="70954"/>
                  </a:lnTo>
                  <a:lnTo>
                    <a:pt x="1996211" y="43333"/>
                  </a:lnTo>
                  <a:lnTo>
                    <a:pt x="1981006" y="20780"/>
                  </a:lnTo>
                  <a:lnTo>
                    <a:pt x="1958452" y="5575"/>
                  </a:lnTo>
                  <a:lnTo>
                    <a:pt x="1930831" y="0"/>
                  </a:lnTo>
                  <a:close/>
                </a:path>
              </a:pathLst>
            </a:custGeom>
            <a:solidFill>
              <a:srgbClr val="E4E40A"/>
            </a:solidFill>
            <a:ln w="3175">
              <a:solidFill>
                <a:schemeClr val="tx1"/>
              </a:solidFill>
            </a:ln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it-IT" sz="1600" dirty="0"/>
                <a:t>BIOTECNOLOGIE SAN. </a:t>
              </a:r>
            </a:p>
            <a:p>
              <a:pPr algn="ctr"/>
              <a:r>
                <a:rPr lang="it-IT" sz="1600" dirty="0"/>
                <a:t>(ITIS)</a:t>
              </a:r>
              <a:endParaRPr sz="1600" dirty="0"/>
            </a:p>
          </p:txBody>
        </p:sp>
        <p:sp>
          <p:nvSpPr>
            <p:cNvPr id="50" name="object 13"/>
            <p:cNvSpPr>
              <a:spLocks/>
            </p:cNvSpPr>
            <p:nvPr/>
          </p:nvSpPr>
          <p:spPr>
            <a:xfrm>
              <a:off x="661390" y="2828928"/>
              <a:ext cx="1891388" cy="709930"/>
            </a:xfrm>
            <a:custGeom>
              <a:avLst/>
              <a:gdLst/>
              <a:ahLst/>
              <a:cxnLst/>
              <a:rect l="l" t="t" r="r" b="b"/>
              <a:pathLst>
                <a:path w="2002154" h="709929">
                  <a:moveTo>
                    <a:pt x="1930831" y="0"/>
                  </a:moveTo>
                  <a:lnTo>
                    <a:pt x="70954" y="0"/>
                  </a:lnTo>
                  <a:lnTo>
                    <a:pt x="43339" y="5575"/>
                  </a:lnTo>
                  <a:lnTo>
                    <a:pt x="20785" y="20780"/>
                  </a:lnTo>
                  <a:lnTo>
                    <a:pt x="5577" y="43333"/>
                  </a:lnTo>
                  <a:lnTo>
                    <a:pt x="0" y="70954"/>
                  </a:lnTo>
                  <a:lnTo>
                    <a:pt x="0" y="638606"/>
                  </a:lnTo>
                  <a:lnTo>
                    <a:pt x="5577" y="666222"/>
                  </a:lnTo>
                  <a:lnTo>
                    <a:pt x="20785" y="688776"/>
                  </a:lnTo>
                  <a:lnTo>
                    <a:pt x="43339" y="703984"/>
                  </a:lnTo>
                  <a:lnTo>
                    <a:pt x="70954" y="709561"/>
                  </a:lnTo>
                  <a:lnTo>
                    <a:pt x="1930831" y="709561"/>
                  </a:lnTo>
                  <a:lnTo>
                    <a:pt x="1958452" y="703984"/>
                  </a:lnTo>
                  <a:lnTo>
                    <a:pt x="1981006" y="688776"/>
                  </a:lnTo>
                  <a:lnTo>
                    <a:pt x="1996211" y="666222"/>
                  </a:lnTo>
                  <a:lnTo>
                    <a:pt x="2001786" y="638606"/>
                  </a:lnTo>
                  <a:lnTo>
                    <a:pt x="2001786" y="70954"/>
                  </a:lnTo>
                  <a:lnTo>
                    <a:pt x="1996211" y="43333"/>
                  </a:lnTo>
                  <a:lnTo>
                    <a:pt x="1981006" y="20780"/>
                  </a:lnTo>
                  <a:lnTo>
                    <a:pt x="1958452" y="5575"/>
                  </a:lnTo>
                  <a:lnTo>
                    <a:pt x="1930831" y="0"/>
                  </a:lnTo>
                  <a:close/>
                </a:path>
              </a:pathLst>
            </a:custGeom>
            <a:solidFill>
              <a:srgbClr val="E4E40A"/>
            </a:solidFill>
            <a:ln w="3175">
              <a:solidFill>
                <a:schemeClr val="tx1"/>
              </a:solidFill>
            </a:ln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it-IT" sz="1600" dirty="0"/>
                <a:t>MECCATRONICA ENERGIA (ITIS)</a:t>
              </a:r>
              <a:endParaRPr sz="1600" dirty="0"/>
            </a:p>
          </p:txBody>
        </p:sp>
        <p:sp>
          <p:nvSpPr>
            <p:cNvPr id="55" name="Rettangolo arrotondato 54"/>
            <p:cNvSpPr/>
            <p:nvPr/>
          </p:nvSpPr>
          <p:spPr>
            <a:xfrm>
              <a:off x="3464276" y="4657728"/>
              <a:ext cx="1891388" cy="2209800"/>
            </a:xfrm>
            <a:prstGeom prst="roundRect">
              <a:avLst/>
            </a:prstGeom>
            <a:solidFill>
              <a:srgbClr val="E93F6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/>
                <a:t>  Chimica analitica e strumentale – Chimica Organica e biochimica - Biologia, microbi. e </a:t>
              </a:r>
              <a:r>
                <a:rPr lang="it-IT" sz="1400" dirty="0" err="1"/>
                <a:t>tecnol</a:t>
              </a:r>
              <a:r>
                <a:rPr lang="it-IT" sz="1400" dirty="0"/>
                <a:t>. di controllo </a:t>
              </a:r>
              <a:r>
                <a:rPr lang="it-IT" sz="1400" dirty="0" err="1"/>
                <a:t>sanit</a:t>
              </a:r>
              <a:r>
                <a:rPr lang="it-IT" sz="1400" dirty="0"/>
                <a:t>.– Igiene, Anatomia, Fisiologia, Patologia –   Legislazione sanitaria</a:t>
              </a:r>
            </a:p>
          </p:txBody>
        </p:sp>
        <p:sp>
          <p:nvSpPr>
            <p:cNvPr id="66" name="Rettangolo arrotondato 65"/>
            <p:cNvSpPr/>
            <p:nvPr/>
          </p:nvSpPr>
          <p:spPr>
            <a:xfrm>
              <a:off x="9052955" y="4627979"/>
              <a:ext cx="1891388" cy="2209800"/>
            </a:xfrm>
            <a:prstGeom prst="roundRect">
              <a:avLst/>
            </a:prstGeom>
            <a:solidFill>
              <a:srgbClr val="E93F6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100" dirty="0"/>
                <a:t> </a:t>
              </a:r>
              <a:r>
                <a:rPr lang="it-IT" sz="1100" dirty="0" err="1"/>
                <a:t>Gnatologia</a:t>
              </a:r>
              <a:r>
                <a:rPr lang="it-IT" sz="1100" dirty="0"/>
                <a:t> -  </a:t>
              </a:r>
              <a:r>
                <a:rPr lang="it-IT" sz="1100" dirty="0" err="1"/>
                <a:t>Rappr</a:t>
              </a:r>
              <a:r>
                <a:rPr lang="it-IT" sz="1100" dirty="0"/>
                <a:t>. e Modellazione – </a:t>
              </a:r>
            </a:p>
            <a:p>
              <a:pPr algn="ctr"/>
              <a:r>
                <a:rPr lang="it-IT" sz="1100" dirty="0"/>
                <a:t>Diritto e pratica commerciale, Legislazione socio -sanitaria</a:t>
              </a:r>
            </a:p>
            <a:p>
              <a:pPr algn="ctr"/>
              <a:r>
                <a:rPr lang="it-IT" sz="1100" dirty="0"/>
                <a:t>Odontotecnica -  </a:t>
              </a:r>
              <a:r>
                <a:rPr lang="it-IT" sz="1100" dirty="0" err="1"/>
                <a:t>Eserc</a:t>
              </a:r>
              <a:r>
                <a:rPr lang="it-IT" sz="1100" dirty="0"/>
                <a:t>. di laboratorio di odontotecnica - Scienze dei materiali dentali e laboratorio - Anatomia Fisiologia Igiene</a:t>
              </a:r>
            </a:p>
          </p:txBody>
        </p:sp>
        <p:sp>
          <p:nvSpPr>
            <p:cNvPr id="80" name="Rettangolo arrotondato 79"/>
            <p:cNvSpPr/>
            <p:nvPr/>
          </p:nvSpPr>
          <p:spPr>
            <a:xfrm>
              <a:off x="584200" y="7825471"/>
              <a:ext cx="2030167" cy="9144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dirty="0">
                  <a:solidFill>
                    <a:schemeClr val="tx1"/>
                  </a:solidFill>
                </a:rPr>
                <a:t>Andrea Pecce</a:t>
              </a:r>
            </a:p>
          </p:txBody>
        </p:sp>
        <p:sp>
          <p:nvSpPr>
            <p:cNvPr id="82" name="Rettangolo arrotondato 81"/>
            <p:cNvSpPr/>
            <p:nvPr/>
          </p:nvSpPr>
          <p:spPr>
            <a:xfrm>
              <a:off x="3398511" y="7825471"/>
              <a:ext cx="2030167" cy="9144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dirty="0">
                  <a:solidFill>
                    <a:schemeClr val="tx1"/>
                  </a:solidFill>
                </a:rPr>
                <a:t>Dipartimento aggregato allo scientifico</a:t>
              </a:r>
            </a:p>
          </p:txBody>
        </p:sp>
        <p:sp>
          <p:nvSpPr>
            <p:cNvPr id="84" name="Rettangolo arrotondato 83"/>
            <p:cNvSpPr/>
            <p:nvPr/>
          </p:nvSpPr>
          <p:spPr>
            <a:xfrm>
              <a:off x="6203285" y="7824336"/>
              <a:ext cx="2030167" cy="9144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dirty="0" err="1">
                  <a:solidFill>
                    <a:schemeClr val="tx1"/>
                  </a:solidFill>
                </a:rPr>
                <a:t>Nigro</a:t>
              </a:r>
              <a:r>
                <a:rPr lang="it-IT" sz="2000" dirty="0">
                  <a:solidFill>
                    <a:schemeClr val="tx1"/>
                  </a:solidFill>
                </a:rPr>
                <a:t> Pasquale </a:t>
              </a:r>
            </a:p>
            <a:p>
              <a:pPr algn="ctr"/>
              <a:r>
                <a:rPr lang="it-IT" sz="2000" dirty="0">
                  <a:solidFill>
                    <a:schemeClr val="tx1"/>
                  </a:solidFill>
                </a:rPr>
                <a:t>Di Gilio Nicola</a:t>
              </a:r>
            </a:p>
          </p:txBody>
        </p:sp>
        <p:cxnSp>
          <p:nvCxnSpPr>
            <p:cNvPr id="112" name="Connettore 1 111"/>
            <p:cNvCxnSpPr/>
            <p:nvPr/>
          </p:nvCxnSpPr>
          <p:spPr>
            <a:xfrm>
              <a:off x="1584337" y="3556000"/>
              <a:ext cx="22747" cy="10562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1 114"/>
            <p:cNvCxnSpPr/>
            <p:nvPr/>
          </p:nvCxnSpPr>
          <p:spPr>
            <a:xfrm>
              <a:off x="4399068" y="3526971"/>
              <a:ext cx="7924" cy="11307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>
              <a:endCxn id="73" idx="0"/>
            </p:cNvCxnSpPr>
            <p:nvPr/>
          </p:nvCxnSpPr>
          <p:spPr>
            <a:xfrm flipH="1">
              <a:off x="7204310" y="3538858"/>
              <a:ext cx="10902" cy="1100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 flipH="1">
              <a:off x="9998649" y="3556000"/>
              <a:ext cx="18488" cy="10459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1 134"/>
            <p:cNvCxnSpPr>
              <a:endCxn id="64" idx="0"/>
            </p:cNvCxnSpPr>
            <p:nvPr/>
          </p:nvCxnSpPr>
          <p:spPr>
            <a:xfrm>
              <a:off x="10017137" y="6865257"/>
              <a:ext cx="6006" cy="959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1 140"/>
            <p:cNvCxnSpPr>
              <a:stCxn id="55" idx="2"/>
              <a:endCxn id="82" idx="0"/>
            </p:cNvCxnSpPr>
            <p:nvPr/>
          </p:nvCxnSpPr>
          <p:spPr>
            <a:xfrm>
              <a:off x="4409970" y="6867528"/>
              <a:ext cx="3625" cy="9579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ttore 1 143"/>
            <p:cNvCxnSpPr>
              <a:endCxn id="84" idx="0"/>
            </p:cNvCxnSpPr>
            <p:nvPr/>
          </p:nvCxnSpPr>
          <p:spPr>
            <a:xfrm flipH="1">
              <a:off x="7218369" y="6865257"/>
              <a:ext cx="4429" cy="959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1 148"/>
            <p:cNvCxnSpPr/>
            <p:nvPr/>
          </p:nvCxnSpPr>
          <p:spPr>
            <a:xfrm>
              <a:off x="1607084" y="6913036"/>
              <a:ext cx="1737" cy="9124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bject 13"/>
            <p:cNvSpPr>
              <a:spLocks/>
            </p:cNvSpPr>
            <p:nvPr/>
          </p:nvSpPr>
          <p:spPr>
            <a:xfrm>
              <a:off x="11795137" y="2846070"/>
              <a:ext cx="1891388" cy="709930"/>
            </a:xfrm>
            <a:custGeom>
              <a:avLst/>
              <a:gdLst/>
              <a:ahLst/>
              <a:cxnLst/>
              <a:rect l="l" t="t" r="r" b="b"/>
              <a:pathLst>
                <a:path w="2002154" h="709929">
                  <a:moveTo>
                    <a:pt x="1930831" y="0"/>
                  </a:moveTo>
                  <a:lnTo>
                    <a:pt x="70954" y="0"/>
                  </a:lnTo>
                  <a:lnTo>
                    <a:pt x="43339" y="5575"/>
                  </a:lnTo>
                  <a:lnTo>
                    <a:pt x="20785" y="20780"/>
                  </a:lnTo>
                  <a:lnTo>
                    <a:pt x="5577" y="43333"/>
                  </a:lnTo>
                  <a:lnTo>
                    <a:pt x="0" y="70954"/>
                  </a:lnTo>
                  <a:lnTo>
                    <a:pt x="0" y="638606"/>
                  </a:lnTo>
                  <a:lnTo>
                    <a:pt x="5577" y="666222"/>
                  </a:lnTo>
                  <a:lnTo>
                    <a:pt x="20785" y="688776"/>
                  </a:lnTo>
                  <a:lnTo>
                    <a:pt x="43339" y="703984"/>
                  </a:lnTo>
                  <a:lnTo>
                    <a:pt x="70954" y="709561"/>
                  </a:lnTo>
                  <a:lnTo>
                    <a:pt x="1930831" y="709561"/>
                  </a:lnTo>
                  <a:lnTo>
                    <a:pt x="1958452" y="703984"/>
                  </a:lnTo>
                  <a:lnTo>
                    <a:pt x="1981006" y="688776"/>
                  </a:lnTo>
                  <a:lnTo>
                    <a:pt x="1996211" y="666222"/>
                  </a:lnTo>
                  <a:lnTo>
                    <a:pt x="2001786" y="638606"/>
                  </a:lnTo>
                  <a:lnTo>
                    <a:pt x="2001786" y="70954"/>
                  </a:lnTo>
                  <a:lnTo>
                    <a:pt x="1996211" y="43333"/>
                  </a:lnTo>
                  <a:lnTo>
                    <a:pt x="1981006" y="20780"/>
                  </a:lnTo>
                  <a:lnTo>
                    <a:pt x="1958452" y="5575"/>
                  </a:lnTo>
                  <a:lnTo>
                    <a:pt x="1930831" y="0"/>
                  </a:lnTo>
                  <a:close/>
                </a:path>
              </a:pathLst>
            </a:custGeom>
            <a:solidFill>
              <a:srgbClr val="E4E40A"/>
            </a:solidFill>
            <a:ln w="3175">
              <a:solidFill>
                <a:schemeClr val="tx1"/>
              </a:solidFill>
            </a:ln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it-IT" sz="1600" dirty="0"/>
                <a:t>MANUTENZIONE E ASS. TECNICA (IPSIA)</a:t>
              </a:r>
              <a:endParaRPr sz="1600" dirty="0"/>
            </a:p>
          </p:txBody>
        </p:sp>
        <p:sp>
          <p:nvSpPr>
            <p:cNvPr id="59" name="Rettangolo arrotondato 58"/>
            <p:cNvSpPr/>
            <p:nvPr/>
          </p:nvSpPr>
          <p:spPr>
            <a:xfrm>
              <a:off x="11847295" y="4627979"/>
              <a:ext cx="1891388" cy="2209800"/>
            </a:xfrm>
            <a:prstGeom prst="roundRect">
              <a:avLst/>
            </a:prstGeom>
            <a:solidFill>
              <a:srgbClr val="E93F6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50" dirty="0"/>
                <a:t>Laboratori Tecnologici ed Esercitazioni – Tecnologie </a:t>
              </a:r>
              <a:r>
                <a:rPr lang="it-IT" sz="1050" dirty="0" err="1"/>
                <a:t>MeccTecnologici</a:t>
              </a:r>
              <a:r>
                <a:rPr lang="it-IT" sz="1050" dirty="0"/>
                <a:t> ed Esercitazioni – Tecnologie Meccaniche  - Tecnologie Elettrico -Elettroniche – </a:t>
              </a:r>
              <a:r>
                <a:rPr lang="it-IT" sz="1050" dirty="0" err="1"/>
                <a:t>Tecnolog</a:t>
              </a:r>
              <a:r>
                <a:rPr lang="it-IT" sz="1050" dirty="0"/>
                <a:t>. e </a:t>
              </a:r>
              <a:r>
                <a:rPr lang="it-IT" sz="1050" dirty="0" err="1"/>
                <a:t>Tecn.di</a:t>
              </a:r>
              <a:r>
                <a:rPr lang="it-IT" sz="1050" dirty="0"/>
                <a:t> Installazione e Manutenzione </a:t>
              </a:r>
            </a:p>
            <a:p>
              <a:pPr algn="ctr"/>
              <a:r>
                <a:rPr lang="it-IT" sz="1050" dirty="0" err="1"/>
                <a:t>aniche</a:t>
              </a:r>
              <a:r>
                <a:rPr lang="it-IT" sz="1050" dirty="0"/>
                <a:t>  - Tecnologie </a:t>
              </a:r>
              <a:r>
                <a:rPr lang="it-IT" sz="1100" dirty="0"/>
                <a:t>Elettrico</a:t>
              </a:r>
              <a:r>
                <a:rPr lang="it-IT" sz="1050" dirty="0"/>
                <a:t> -Elettroniche – </a:t>
              </a:r>
              <a:r>
                <a:rPr lang="it-IT" sz="1050" dirty="0" err="1"/>
                <a:t>Tecnolog</a:t>
              </a:r>
              <a:r>
                <a:rPr lang="it-IT" sz="1050" dirty="0"/>
                <a:t>. e </a:t>
              </a:r>
              <a:r>
                <a:rPr lang="it-IT" sz="1100" dirty="0" err="1"/>
                <a:t>Tecn.di</a:t>
              </a:r>
              <a:r>
                <a:rPr lang="it-IT" sz="1050" dirty="0"/>
                <a:t> Installazione e Manutenzione </a:t>
              </a:r>
            </a:p>
          </p:txBody>
        </p:sp>
        <p:cxnSp>
          <p:nvCxnSpPr>
            <p:cNvPr id="63" name="Connettore 1 125"/>
            <p:cNvCxnSpPr/>
            <p:nvPr/>
          </p:nvCxnSpPr>
          <p:spPr>
            <a:xfrm>
              <a:off x="12740831" y="3584750"/>
              <a:ext cx="8489" cy="10171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ttangolo arrotondato 63"/>
            <p:cNvSpPr/>
            <p:nvPr/>
          </p:nvSpPr>
          <p:spPr>
            <a:xfrm>
              <a:off x="9008059" y="7824336"/>
              <a:ext cx="2030167" cy="9144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dirty="0" err="1">
                  <a:solidFill>
                    <a:schemeClr val="tx1"/>
                  </a:solidFill>
                </a:rPr>
                <a:t>Lotano</a:t>
              </a:r>
              <a:r>
                <a:rPr lang="it-IT" sz="2000" dirty="0">
                  <a:solidFill>
                    <a:schemeClr val="tx1"/>
                  </a:solidFill>
                </a:rPr>
                <a:t> Sabina</a:t>
              </a:r>
            </a:p>
          </p:txBody>
        </p:sp>
        <p:sp>
          <p:nvSpPr>
            <p:cNvPr id="68" name="Rettangolo arrotondato 67"/>
            <p:cNvSpPr/>
            <p:nvPr/>
          </p:nvSpPr>
          <p:spPr>
            <a:xfrm>
              <a:off x="11812833" y="7823768"/>
              <a:ext cx="2030167" cy="9144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dirty="0">
                  <a:solidFill>
                    <a:schemeClr val="tx1"/>
                  </a:solidFill>
                </a:rPr>
                <a:t>Catapano Mario</a:t>
              </a:r>
            </a:p>
          </p:txBody>
        </p:sp>
        <p:cxnSp>
          <p:nvCxnSpPr>
            <p:cNvPr id="69" name="Connettore 1 134"/>
            <p:cNvCxnSpPr>
              <a:endCxn id="68" idx="0"/>
            </p:cNvCxnSpPr>
            <p:nvPr/>
          </p:nvCxnSpPr>
          <p:spPr>
            <a:xfrm flipH="1">
              <a:off x="12827917" y="6837779"/>
              <a:ext cx="20422" cy="9859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544</Words>
  <Application>Microsoft Office PowerPoint</Application>
  <PresentationFormat>Personalizzato</PresentationFormat>
  <Paragraphs>102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Calibri</vt:lpstr>
      <vt:lpstr>Office Theme</vt:lpstr>
      <vt:lpstr>Presentazione standard di PowerPoint</vt:lpstr>
      <vt:lpstr>AREA ORGANIZZATIVA</vt:lpstr>
      <vt:lpstr>Presentazione standard di PowerPoint</vt:lpstr>
      <vt:lpstr>ORGANIGRAMMA DIPARTIMENTI PER INDIRIZZI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 2017/2018</dc:title>
  <dc:creator>Dirigente</dc:creator>
  <cp:lastModifiedBy>Utente</cp:lastModifiedBy>
  <cp:revision>102</cp:revision>
  <cp:lastPrinted>2017-11-06T09:25:00Z</cp:lastPrinted>
  <dcterms:created xsi:type="dcterms:W3CDTF">2017-10-12T08:43:06Z</dcterms:created>
  <dcterms:modified xsi:type="dcterms:W3CDTF">2021-10-05T09:53:16Z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2017-09-28T00:00:00Z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2017-10-12T00:00:00Z</vt:filetime>
  </property>
</Properties>
</file>